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4" r:id="rId14"/>
    <p:sldId id="276" r:id="rId15"/>
    <p:sldId id="278" r:id="rId16"/>
    <p:sldId id="312" r:id="rId17"/>
    <p:sldId id="280" r:id="rId18"/>
    <p:sldId id="291" r:id="rId19"/>
    <p:sldId id="292" r:id="rId20"/>
    <p:sldId id="293" r:id="rId21"/>
    <p:sldId id="294" r:id="rId22"/>
    <p:sldId id="295" r:id="rId23"/>
    <p:sldId id="282" r:id="rId24"/>
    <p:sldId id="320" r:id="rId25"/>
    <p:sldId id="314" r:id="rId26"/>
    <p:sldId id="296" r:id="rId27"/>
    <p:sldId id="321" r:id="rId28"/>
    <p:sldId id="315" r:id="rId29"/>
    <p:sldId id="316" r:id="rId30"/>
    <p:sldId id="318" r:id="rId31"/>
    <p:sldId id="302" r:id="rId32"/>
    <p:sldId id="301" r:id="rId33"/>
    <p:sldId id="303" r:id="rId34"/>
    <p:sldId id="305" r:id="rId35"/>
    <p:sldId id="304" r:id="rId36"/>
    <p:sldId id="279" r:id="rId37"/>
    <p:sldId id="306" r:id="rId38"/>
    <p:sldId id="30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4859" dt="2018-12-03T02:41:18.034"/>
    <p1510:client id="{C1FB5E27-7898-DF90-C114-637659E1D81F}" v="103" dt="2018-12-02T22:59:35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onye, Kingsley N" userId="S::knasonye@umes.edu::a5aa88e8-3cc8-4404-a353-fb00d898a609" providerId="AD" clId="Web-{74843B02-4CDF-E62F-8682-96924D91E9EC}"/>
    <pc:docChg chg="modSld">
      <pc:chgData name="Asonye, Kingsley N" userId="S::knasonye@umes.edu::a5aa88e8-3cc8-4404-a353-fb00d898a609" providerId="AD" clId="Web-{74843B02-4CDF-E62F-8682-96924D91E9EC}" dt="2018-11-27T06:40:38.898" v="24" actId="20577"/>
      <pc:docMkLst>
        <pc:docMk/>
      </pc:docMkLst>
      <pc:sldChg chg="modSp">
        <pc:chgData name="Asonye, Kingsley N" userId="S::knasonye@umes.edu::a5aa88e8-3cc8-4404-a353-fb00d898a609" providerId="AD" clId="Web-{74843B02-4CDF-E62F-8682-96924D91E9EC}" dt="2018-11-27T06:40:38.898" v="2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74843B02-4CDF-E62F-8682-96924D91E9EC}" dt="2018-11-27T06:40:38.898" v="24" actId="20577"/>
          <ac:spMkLst>
            <pc:docMk/>
            <pc:sldMk cId="3574684497" sldId="269"/>
            <ac:spMk id="3" creationId="{4784CC6E-11A4-407F-93D6-8AB354080842}"/>
          </ac:spMkLst>
        </pc:spChg>
      </pc:sldChg>
    </pc:docChg>
  </pc:docChgLst>
  <pc:docChgLst>
    <pc:chgData name="Asonye, Kingsley N" userId="S::knasonye@umes.edu::a5aa88e8-3cc8-4404-a353-fb00d898a609" providerId="AD" clId="Web-{6A5A83C2-F940-BC5F-330D-27D82DDFC9DD}"/>
    <pc:docChg chg="addSld delSld modSld sldOrd">
      <pc:chgData name="Asonye, Kingsley N" userId="S::knasonye@umes.edu::a5aa88e8-3cc8-4404-a353-fb00d898a609" providerId="AD" clId="Web-{6A5A83C2-F940-BC5F-330D-27D82DDFC9DD}" dt="2018-12-01T23:04:02.636" v="1374" actId="1076"/>
      <pc:docMkLst>
        <pc:docMk/>
      </pc:docMkLst>
      <pc:sldChg chg="addSp delSp modSp">
        <pc:chgData name="Asonye, Kingsley N" userId="S::knasonye@umes.edu::a5aa88e8-3cc8-4404-a353-fb00d898a609" providerId="AD" clId="Web-{6A5A83C2-F940-BC5F-330D-27D82DDFC9DD}" dt="2018-12-01T22:09:50.974" v="717" actId="1076"/>
        <pc:sldMkLst>
          <pc:docMk/>
          <pc:sldMk cId="2705726920" sldId="296"/>
        </pc:sldMkLst>
        <pc:spChg chg="add del mod">
          <ac:chgData name="Asonye, Kingsley N" userId="S::knasonye@umes.edu::a5aa88e8-3cc8-4404-a353-fb00d898a609" providerId="AD" clId="Web-{6A5A83C2-F940-BC5F-330D-27D82DDFC9DD}" dt="2018-12-01T22:09:25.192" v="710"/>
          <ac:spMkLst>
            <pc:docMk/>
            <pc:sldMk cId="2705726920" sldId="296"/>
            <ac:spMk id="6" creationId="{D375D518-DA70-4464-A71D-E3C041990617}"/>
          </ac:spMkLst>
        </pc:spChg>
        <pc:spChg chg="mod">
          <ac:chgData name="Asonye, Kingsley N" userId="S::knasonye@umes.edu::a5aa88e8-3cc8-4404-a353-fb00d898a609" providerId="AD" clId="Web-{6A5A83C2-F940-BC5F-330D-27D82DDFC9DD}" dt="2018-12-01T22:08:35.828" v="706" actId="20577"/>
          <ac:spMkLst>
            <pc:docMk/>
            <pc:sldMk cId="2705726920" sldId="296"/>
            <ac:spMk id="9" creationId="{B83DBE9E-BDA9-40CD-8C32-7F4AA8A78B87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9:21.926" v="709"/>
          <ac:picMkLst>
            <pc:docMk/>
            <pc:sldMk cId="2705726920" sldId="296"/>
            <ac:picMk id="4" creationId="{FB40D1BF-A848-49ED-BB1E-97A69F1AF660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09:50.974" v="717" actId="1076"/>
          <ac:picMkLst>
            <pc:docMk/>
            <pc:sldMk cId="2705726920" sldId="296"/>
            <ac:picMk id="7" creationId="{10BA0354-9437-466A-AA79-617BE228F263}"/>
          </ac:picMkLst>
        </pc:picChg>
      </pc:sldChg>
      <pc:sldChg chg="modSp del ord">
        <pc:chgData name="Asonye, Kingsley N" userId="S::knasonye@umes.edu::a5aa88e8-3cc8-4404-a353-fb00d898a609" providerId="AD" clId="Web-{6A5A83C2-F940-BC5F-330D-27D82DDFC9DD}" dt="2018-12-01T21:53:48.650" v="395"/>
        <pc:sldMkLst>
          <pc:docMk/>
          <pc:sldMk cId="1869085453" sldId="297"/>
        </pc:sldMkLst>
        <pc:spChg chg="mod">
          <ac:chgData name="Asonye, Kingsley N" userId="S::knasonye@umes.edu::a5aa88e8-3cc8-4404-a353-fb00d898a609" providerId="AD" clId="Web-{6A5A83C2-F940-BC5F-330D-27D82DDFC9DD}" dt="2018-12-01T21:53:25.758" v="392" actId="20577"/>
          <ac:spMkLst>
            <pc:docMk/>
            <pc:sldMk cId="1869085453" sldId="297"/>
            <ac:spMk id="2" creationId="{1702E5AB-D904-4FAE-8CA3-FF8C134C930B}"/>
          </ac:spMkLst>
        </pc:spChg>
      </pc:sldChg>
      <pc:sldChg chg="del">
        <pc:chgData name="Asonye, Kingsley N" userId="S::knasonye@umes.edu::a5aa88e8-3cc8-4404-a353-fb00d898a609" providerId="AD" clId="Web-{6A5A83C2-F940-BC5F-330D-27D82DDFC9DD}" dt="2018-12-01T22:07:17.264" v="556"/>
        <pc:sldMkLst>
          <pc:docMk/>
          <pc:sldMk cId="360002955" sldId="298"/>
        </pc:sldMkLst>
      </pc:sldChg>
      <pc:sldChg chg="addSp delSp modSp del ord">
        <pc:chgData name="Asonye, Kingsley N" userId="S::knasonye@umes.edu::a5aa88e8-3cc8-4404-a353-fb00d898a609" providerId="AD" clId="Web-{6A5A83C2-F940-BC5F-330D-27D82DDFC9DD}" dt="2018-12-01T21:48:36.050" v="144"/>
        <pc:sldMkLst>
          <pc:docMk/>
          <pc:sldMk cId="4151444184" sldId="299"/>
        </pc:sldMkLst>
        <pc:spChg chg="mod">
          <ac:chgData name="Asonye, Kingsley N" userId="S::knasonye@umes.edu::a5aa88e8-3cc8-4404-a353-fb00d898a609" providerId="AD" clId="Web-{6A5A83C2-F940-BC5F-330D-27D82DDFC9DD}" dt="2018-12-01T21:06:46.551" v="17" actId="20577"/>
          <ac:spMkLst>
            <pc:docMk/>
            <pc:sldMk cId="4151444184" sldId="299"/>
            <ac:spMk id="4" creationId="{D26EC149-5323-4EF8-B0A2-506081921C68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1:05:54.972" v="3"/>
          <ac:spMkLst>
            <pc:docMk/>
            <pc:sldMk cId="4151444184" sldId="299"/>
            <ac:spMk id="6" creationId="{B9E7B01E-D0B1-4816-A775-4B17A98342B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48:24.066" v="143"/>
          <ac:spMkLst>
            <pc:docMk/>
            <pc:sldMk cId="4151444184" sldId="299"/>
            <ac:spMk id="11" creationId="{C603B6FF-6284-4C73-96B5-CCD19D55180A}"/>
          </ac:spMkLst>
        </pc:spChg>
        <pc:picChg chg="add del mod ord modCrop">
          <ac:chgData name="Asonye, Kingsley N" userId="S::knasonye@umes.edu::a5aa88e8-3cc8-4404-a353-fb00d898a609" providerId="AD" clId="Web-{6A5A83C2-F940-BC5F-330D-27D82DDFC9DD}" dt="2018-12-01T21:48:24.066" v="143"/>
          <ac:picMkLst>
            <pc:docMk/>
            <pc:sldMk cId="4151444184" sldId="299"/>
            <ac:picMk id="3" creationId="{25776F20-6EC5-4C5E-8335-6DB92980A873}"/>
          </ac:picMkLst>
        </pc:picChg>
        <pc:picChg chg="del">
          <ac:chgData name="Asonye, Kingsley N" userId="S::knasonye@umes.edu::a5aa88e8-3cc8-4404-a353-fb00d898a609" providerId="AD" clId="Web-{6A5A83C2-F940-BC5F-330D-27D82DDFC9DD}" dt="2018-12-01T20:23:40.756" v="2"/>
          <ac:picMkLst>
            <pc:docMk/>
            <pc:sldMk cId="4151444184" sldId="299"/>
            <ac:picMk id="5" creationId="{456E3C70-0EC1-41E9-8EC3-26BE0B92183A}"/>
          </ac:picMkLst>
        </pc:picChg>
      </pc:sldChg>
      <pc:sldChg chg="addSp delSp modSp del ord">
        <pc:chgData name="Asonye, Kingsley N" userId="S::knasonye@umes.edu::a5aa88e8-3cc8-4404-a353-fb00d898a609" providerId="AD" clId="Web-{6A5A83C2-F940-BC5F-330D-27D82DDFC9DD}" dt="2018-12-01T21:37:25.897" v="65"/>
        <pc:sldMkLst>
          <pc:docMk/>
          <pc:sldMk cId="2078584778" sldId="300"/>
        </pc:sldMkLst>
        <pc:spChg chg="mod">
          <ac:chgData name="Asonye, Kingsley N" userId="S::knasonye@umes.edu::a5aa88e8-3cc8-4404-a353-fb00d898a609" providerId="AD" clId="Web-{6A5A83C2-F940-BC5F-330D-27D82DDFC9DD}" dt="2018-12-01T21:07:39.083" v="49" actId="20577"/>
          <ac:spMkLst>
            <pc:docMk/>
            <pc:sldMk cId="2078584778" sldId="300"/>
            <ac:spMk id="4" creationId="{DBF9C79E-31AC-4F14-9F18-D7BDA5919AB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1:34:36.796" v="56"/>
          <ac:spMkLst>
            <pc:docMk/>
            <pc:sldMk cId="2078584778" sldId="300"/>
            <ac:spMk id="6" creationId="{BA7C2962-E09E-4FF6-B63E-B67CC715B7E6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37:05.412" v="64" actId="14100"/>
          <ac:spMkLst>
            <pc:docMk/>
            <pc:sldMk cId="2078584778" sldId="300"/>
            <ac:spMk id="11" creationId="{AD240815-E271-4F01-81AB-577B9E042E8F}"/>
          </ac:spMkLst>
        </pc:spChg>
        <pc:picChg chg="del">
          <ac:chgData name="Asonye, Kingsley N" userId="S::knasonye@umes.edu::a5aa88e8-3cc8-4404-a353-fb00d898a609" providerId="AD" clId="Web-{6A5A83C2-F940-BC5F-330D-27D82DDFC9DD}" dt="2018-12-01T21:07:45.334" v="52"/>
          <ac:picMkLst>
            <pc:docMk/>
            <pc:sldMk cId="2078584778" sldId="300"/>
            <ac:picMk id="5" creationId="{3B72B35E-85A7-4535-969A-C50A6291AC56}"/>
          </ac:picMkLst>
        </pc:picChg>
        <pc:picChg chg="add del mod ord">
          <ac:chgData name="Asonye, Kingsley N" userId="S::knasonye@umes.edu::a5aa88e8-3cc8-4404-a353-fb00d898a609" providerId="AD" clId="Web-{6A5A83C2-F940-BC5F-330D-27D82DDFC9DD}" dt="2018-12-01T21:35:54.208" v="63"/>
          <ac:picMkLst>
            <pc:docMk/>
            <pc:sldMk cId="2078584778" sldId="300"/>
            <ac:picMk id="7" creationId="{73974193-5959-41C9-9A8F-2D92C718996C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2:16:54.301" v="930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6A5A83C2-F940-BC5F-330D-27D82DDFC9DD}" dt="2018-12-01T22:16:54.301" v="930" actId="20577"/>
          <ac:spMkLst>
            <pc:docMk/>
            <pc:sldMk cId="2374441575" sldId="301"/>
            <ac:spMk id="2" creationId="{4BC4AC60-151F-4DA3-B70B-4AC86180BBCF}"/>
          </ac:spMkLst>
        </pc:spChg>
        <pc:spChg chg="mod">
          <ac:chgData name="Asonye, Kingsley N" userId="S::knasonye@umes.edu::a5aa88e8-3cc8-4404-a353-fb00d898a609" providerId="AD" clId="Web-{6A5A83C2-F940-BC5F-330D-27D82DDFC9DD}" dt="2018-12-01T22:16:48.004" v="911" actId="20577"/>
          <ac:spMkLst>
            <pc:docMk/>
            <pc:sldMk cId="2374441575" sldId="301"/>
            <ac:spMk id="4" creationId="{3703B6B1-0069-4B7A-862B-B5CD41B512F0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31:36.421" v="1046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6A5A83C2-F940-BC5F-330D-27D82DDFC9DD}" dt="2018-12-01T22:31:36.421" v="1046" actId="20577"/>
          <ac:spMkLst>
            <pc:docMk/>
            <pc:sldMk cId="3670705466" sldId="302"/>
            <ac:spMk id="2" creationId="{295DAD5A-4805-4607-873B-15BD1FE52F56}"/>
          </ac:spMkLst>
        </pc:spChg>
        <pc:spChg chg="mod">
          <ac:chgData name="Asonye, Kingsley N" userId="S::knasonye@umes.edu::a5aa88e8-3cc8-4404-a353-fb00d898a609" providerId="AD" clId="Web-{6A5A83C2-F940-BC5F-330D-27D82DDFC9DD}" dt="2018-12-01T22:15:54.550" v="876" actId="20577"/>
          <ac:spMkLst>
            <pc:docMk/>
            <pc:sldMk cId="3670705466" sldId="302"/>
            <ac:spMk id="4" creationId="{E2267C2F-260C-4009-A6D7-381D88D737F3}"/>
          </ac:spMkLst>
        </pc:spChg>
      </pc:sldChg>
      <pc:sldChg chg="addSp delSp modSp">
        <pc:chgData name="Asonye, Kingsley N" userId="S::knasonye@umes.edu::a5aa88e8-3cc8-4404-a353-fb00d898a609" providerId="AD" clId="Web-{6A5A83C2-F940-BC5F-330D-27D82DDFC9DD}" dt="2018-12-01T22:35:28.019" v="1144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6A5A83C2-F940-BC5F-330D-27D82DDFC9DD}" dt="2018-12-01T22:32:38.032" v="1064" actId="20577"/>
          <ac:spMkLst>
            <pc:docMk/>
            <pc:sldMk cId="756308507" sldId="303"/>
            <ac:spMk id="4" creationId="{C8E4D643-24F0-4D54-9D96-526CA542792B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1:35.265" v="1039"/>
          <ac:spMkLst>
            <pc:docMk/>
            <pc:sldMk cId="756308507" sldId="303"/>
            <ac:spMk id="6" creationId="{C7B43479-5C69-4412-B32B-3263EE2ABC95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18.675" v="1143" actId="1076"/>
          <ac:spMkLst>
            <pc:docMk/>
            <pc:sldMk cId="756308507" sldId="303"/>
            <ac:spMk id="7" creationId="{4040EA80-DDDB-46F4-BB97-7A1A9EB2FDC6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33:46.518" v="1068"/>
          <ac:spMkLst>
            <pc:docMk/>
            <pc:sldMk cId="756308507" sldId="303"/>
            <ac:spMk id="9" creationId="{09F711C4-0892-4FF0-BEA7-DF7F52F362D9}"/>
          </ac:spMkLst>
        </pc:spChg>
        <pc:picChg chg="add del">
          <ac:chgData name="Asonye, Kingsley N" userId="S::knasonye@umes.edu::a5aa88e8-3cc8-4404-a353-fb00d898a609" providerId="AD" clId="Web-{6A5A83C2-F940-BC5F-330D-27D82DDFC9DD}" dt="2018-12-01T22:32:45.032" v="1067"/>
          <ac:picMkLst>
            <pc:docMk/>
            <pc:sldMk cId="756308507" sldId="303"/>
            <ac:picMk id="5" creationId="{C6F081B0-1650-41C2-87E3-DB1B68627E63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2:35:28.019" v="1144" actId="1076"/>
          <ac:picMkLst>
            <pc:docMk/>
            <pc:sldMk cId="756308507" sldId="303"/>
            <ac:picMk id="11" creationId="{F663FE72-4535-40E5-B503-FF62940E8C83}"/>
          </ac:picMkLst>
        </pc:picChg>
      </pc:sldChg>
      <pc:sldChg chg="modSp">
        <pc:chgData name="Asonye, Kingsley N" userId="S::knasonye@umes.edu::a5aa88e8-3cc8-4404-a353-fb00d898a609" providerId="AD" clId="Web-{6A5A83C2-F940-BC5F-330D-27D82DDFC9DD}" dt="2018-12-01T23:01:22.139" v="1247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6A5A83C2-F940-BC5F-330D-27D82DDFC9DD}" dt="2018-12-01T22:46:51.468" v="1209" actId="20577"/>
          <ac:spMkLst>
            <pc:docMk/>
            <pc:sldMk cId="2915897544" sldId="304"/>
            <ac:spMk id="2" creationId="{CC3D8430-BD2E-49E9-9CBD-12A9AA644B92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22.139" v="1247" actId="20577"/>
          <ac:spMkLst>
            <pc:docMk/>
            <pc:sldMk cId="2915897544" sldId="304"/>
            <ac:spMk id="4" creationId="{30F4484E-658A-4BD5-A651-4C17550D6E9D}"/>
          </ac:spMkLst>
        </pc:spChg>
      </pc:sldChg>
      <pc:sldChg chg="modSp">
        <pc:chgData name="Asonye, Kingsley N" userId="S::knasonye@umes.edu::a5aa88e8-3cc8-4404-a353-fb00d898a609" providerId="AD" clId="Web-{6A5A83C2-F940-BC5F-330D-27D82DDFC9DD}" dt="2018-12-01T22:47:01.921" v="1215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6A5A83C2-F940-BC5F-330D-27D82DDFC9DD}" dt="2018-12-01T22:47:01.921" v="1215" actId="20577"/>
          <ac:spMkLst>
            <pc:docMk/>
            <pc:sldMk cId="1527659635" sldId="305"/>
            <ac:spMk id="2" creationId="{3C65A8EC-A037-4E36-9E11-E6CEBEF02016}"/>
          </ac:spMkLst>
        </pc:spChg>
        <pc:spChg chg="mod">
          <ac:chgData name="Asonye, Kingsley N" userId="S::knasonye@umes.edu::a5aa88e8-3cc8-4404-a353-fb00d898a609" providerId="AD" clId="Web-{6A5A83C2-F940-BC5F-330D-27D82DDFC9DD}" dt="2018-12-01T22:35:46.785" v="1147" actId="20577"/>
          <ac:spMkLst>
            <pc:docMk/>
            <pc:sldMk cId="1527659635" sldId="305"/>
            <ac:spMk id="4" creationId="{ED7CBEE0-675E-4DD4-A4F6-5C6575B45161}"/>
          </ac:spMkLst>
        </pc:spChg>
      </pc:sldChg>
      <pc:sldChg chg="addSp delSp modSp del">
        <pc:chgData name="Asonye, Kingsley N" userId="S::knasonye@umes.edu::a5aa88e8-3cc8-4404-a353-fb00d898a609" providerId="AD" clId="Web-{6A5A83C2-F940-BC5F-330D-27D82DDFC9DD}" dt="2018-12-01T23:01:09.530" v="1218"/>
        <pc:sldMkLst>
          <pc:docMk/>
          <pc:sldMk cId="643998857" sldId="308"/>
        </pc:sldMkLst>
        <pc:spChg chg="add mod">
          <ac:chgData name="Asonye, Kingsley N" userId="S::knasonye@umes.edu::a5aa88e8-3cc8-4404-a353-fb00d898a609" providerId="AD" clId="Web-{6A5A83C2-F940-BC5F-330D-27D82DDFC9DD}" dt="2018-12-01T22:45:32.936" v="1150"/>
          <ac:spMkLst>
            <pc:docMk/>
            <pc:sldMk cId="643998857" sldId="308"/>
            <ac:spMk id="6" creationId="{38586778-8090-41D1-B208-F02E7125ED73}"/>
          </ac:spMkLst>
        </pc:spChg>
        <pc:picChg chg="del">
          <ac:chgData name="Asonye, Kingsley N" userId="S::knasonye@umes.edu::a5aa88e8-3cc8-4404-a353-fb00d898a609" providerId="AD" clId="Web-{6A5A83C2-F940-BC5F-330D-27D82DDFC9DD}" dt="2018-12-01T22:45:32.936" v="1150"/>
          <ac:picMkLst>
            <pc:docMk/>
            <pc:sldMk cId="643998857" sldId="308"/>
            <ac:picMk id="5" creationId="{8D0315BA-150C-4709-AA47-DC8355862047}"/>
          </ac:picMkLst>
        </pc:picChg>
      </pc:sldChg>
      <pc:sldChg chg="addSp delSp modSp new del mod setBg">
        <pc:chgData name="Asonye, Kingsley N" userId="S::knasonye@umes.edu::a5aa88e8-3cc8-4404-a353-fb00d898a609" providerId="AD" clId="Web-{6A5A83C2-F940-BC5F-330D-27D82DDFC9DD}" dt="2018-12-01T21:51:16.006" v="249"/>
        <pc:sldMkLst>
          <pc:docMk/>
          <pc:sldMk cId="2272610529" sldId="313"/>
        </pc:sldMkLst>
        <pc:spChg chg="mo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2" creationId="{CEC60127-B599-4A52-8275-D4B66BE6B7EC}"/>
          </ac:spMkLst>
        </pc:spChg>
        <pc:spChg chg="del">
          <ac:chgData name="Asonye, Kingsley N" userId="S::knasonye@umes.edu::a5aa88e8-3cc8-4404-a353-fb00d898a609" providerId="AD" clId="Web-{6A5A83C2-F940-BC5F-330D-27D82DDFC9DD}" dt="2018-12-01T21:39:06.414" v="139"/>
          <ac:spMkLst>
            <pc:docMk/>
            <pc:sldMk cId="2272610529" sldId="313"/>
            <ac:spMk id="3" creationId="{E9F3D551-3C1C-4DD3-BD98-5897D54D0A84}"/>
          </ac:spMkLst>
        </pc:spChg>
        <pc:spChg chg="mo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4" creationId="{B0EA8BC1-B8B8-4710-A5AE-5C5A20591EF9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7" creationId="{4E4490D0-3672-446A-AC12-B4830333BDDD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8" creationId="{39CB82C2-DF65-4EC1-8280-F201D50F570B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0" creationId="{25C8D2C1-DA83-420D-9635-D52CE066B5DA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11" creationId="{FA4CD5CB-D209-4D70-8CA4-629731C59219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2" creationId="{434F74C9-6A0B-409E-AD1C-45B58BE91BB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6" creationId="{90AA6468-80AC-4DDF-9CFB-C7A9507E203F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39:23.571" v="141"/>
          <ac:spMkLst>
            <pc:docMk/>
            <pc:sldMk cId="2272610529" sldId="313"/>
            <ac:spMk id="18" creationId="{4AB900CC-5074-4746-A1A4-AF640455BD43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20" creationId="{B4C27B90-DF2B-4D00-BA07-18ED774CD2F1}"/>
          </ac:spMkLst>
        </pc:spChg>
        <pc:spChg chg="add">
          <ac:chgData name="Asonye, Kingsley N" userId="S::knasonye@umes.edu::a5aa88e8-3cc8-4404-a353-fb00d898a609" providerId="AD" clId="Web-{6A5A83C2-F940-BC5F-330D-27D82DDFC9DD}" dt="2018-12-01T21:39:23.649" v="142"/>
          <ac:spMkLst>
            <pc:docMk/>
            <pc:sldMk cId="2272610529" sldId="313"/>
            <ac:spMk id="22" creationId="{593ACC25-C262-417A-8AA9-0641C772BDB6}"/>
          </ac:spMkLst>
        </pc:spChg>
        <pc:picChg chg="add mod ord">
          <ac:chgData name="Asonye, Kingsley N" userId="S::knasonye@umes.edu::a5aa88e8-3cc8-4404-a353-fb00d898a609" providerId="AD" clId="Web-{6A5A83C2-F940-BC5F-330D-27D82DDFC9DD}" dt="2018-12-01T21:39:23.649" v="142"/>
          <ac:picMkLst>
            <pc:docMk/>
            <pc:sldMk cId="2272610529" sldId="313"/>
            <ac:picMk id="5" creationId="{2BD74F74-6AE8-462A-AFD4-A38571B19A3B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39:23.649" v="142"/>
          <ac:cxnSpMkLst>
            <pc:docMk/>
            <pc:sldMk cId="2272610529" sldId="313"/>
            <ac:cxnSpMk id="9" creationId="{7E1D4427-852B-4B37-8E76-0E9F1810BA2A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39:23.649" v="142"/>
          <ac:cxnSpMkLst>
            <pc:docMk/>
            <pc:sldMk cId="2272610529" sldId="313"/>
            <ac:cxnSpMk id="13" creationId="{5C6A2BAE-B461-4B55-8E1F-0722ABDD1393}"/>
          </ac:cxnSpMkLst>
        </pc:cxnChg>
        <pc:cxnChg chg="add del">
          <ac:chgData name="Asonye, Kingsley N" userId="S::knasonye@umes.edu::a5aa88e8-3cc8-4404-a353-fb00d898a609" providerId="AD" clId="Web-{6A5A83C2-F940-BC5F-330D-27D82DDFC9DD}" dt="2018-12-01T21:39:23.571" v="141"/>
          <ac:cxnSpMkLst>
            <pc:docMk/>
            <pc:sldMk cId="2272610529" sldId="313"/>
            <ac:cxnSpMk id="14" creationId="{F5486A9D-1265-4B57-91E6-68E666B978BC}"/>
          </ac:cxnSpMkLst>
        </pc:cxnChg>
      </pc:sldChg>
      <pc:sldChg chg="addSp delSp modSp new mod setBg">
        <pc:chgData name="Asonye, Kingsley N" userId="S::knasonye@umes.edu::a5aa88e8-3cc8-4404-a353-fb00d898a609" providerId="AD" clId="Web-{6A5A83C2-F940-BC5F-330D-27D82DDFC9DD}" dt="2018-12-01T21:56:17.249" v="465" actId="1076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6A5A83C2-F940-BC5F-330D-27D82DDFC9DD}" dt="2018-12-01T21:50:53.162" v="246" actId="20577"/>
          <ac:spMkLst>
            <pc:docMk/>
            <pc:sldMk cId="1624645405" sldId="314"/>
            <ac:spMk id="2" creationId="{E0645C88-888F-47C8-BE72-EA5DF213408E}"/>
          </ac:spMkLst>
        </pc:spChg>
        <pc:spChg chg="del mod">
          <ac:chgData name="Asonye, Kingsley N" userId="S::knasonye@umes.edu::a5aa88e8-3cc8-4404-a353-fb00d898a609" providerId="AD" clId="Web-{6A5A83C2-F940-BC5F-330D-27D82DDFC9DD}" dt="2018-12-01T21:49:40.223" v="182"/>
          <ac:spMkLst>
            <pc:docMk/>
            <pc:sldMk cId="1624645405" sldId="314"/>
            <ac:spMk id="3" creationId="{42DF6618-6372-4EAF-9893-6FF6784B881B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17.249" v="465" actId="1076"/>
          <ac:spMkLst>
            <pc:docMk/>
            <pc:sldMk cId="1624645405" sldId="314"/>
            <ac:spMk id="4" creationId="{B385761B-1801-427A-8194-A3DEE07F43D6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0:39.693" v="243" actId="20577"/>
          <ac:spMkLst>
            <pc:docMk/>
            <pc:sldMk cId="1624645405" sldId="314"/>
            <ac:spMk id="17" creationId="{16E313C9-83C6-44E8-A86D-0E4AD5978852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49:55.708" v="183"/>
          <ac:spMkLst>
            <pc:docMk/>
            <pc:sldMk cId="1624645405" sldId="314"/>
            <ac:spMk id="26" creationId="{17FC539C-B783-4B03-9F9E-D13430F3F64F}"/>
          </ac:spMkLst>
        </pc:spChg>
        <pc:picChg chg="add del mod ord replId">
          <ac:chgData name="Asonye, Kingsley N" userId="S::knasonye@umes.edu::a5aa88e8-3cc8-4404-a353-fb00d898a609" providerId="AD" clId="Web-{6A5A83C2-F940-BC5F-330D-27D82DDFC9DD}" dt="2018-12-01T21:49:55.708" v="183"/>
          <ac:picMkLst>
            <pc:docMk/>
            <pc:sldMk cId="1624645405" sldId="314"/>
            <ac:picMk id="14" creationId="{A85499F4-1E60-45F2-8085-0846B4AC5679}"/>
          </ac:picMkLst>
        </pc:picChg>
        <pc:picChg chg="add mod modCrop">
          <ac:chgData name="Asonye, Kingsley N" userId="S::knasonye@umes.edu::a5aa88e8-3cc8-4404-a353-fb00d898a609" providerId="AD" clId="Web-{6A5A83C2-F940-BC5F-330D-27D82DDFC9DD}" dt="2018-12-01T21:55:16.499" v="400" actId="14100"/>
          <ac:picMkLst>
            <pc:docMk/>
            <pc:sldMk cId="1624645405" sldId="314"/>
            <ac:picMk id="15" creationId="{A85499F4-1E60-45F2-8085-0846B4AC5679}"/>
          </ac:picMkLst>
        </pc:picChg>
        <pc:cxnChg chg="add">
          <ac:chgData name="Asonye, Kingsley N" userId="S::knasonye@umes.edu::a5aa88e8-3cc8-4404-a353-fb00d898a609" providerId="AD" clId="Web-{6A5A83C2-F940-BC5F-330D-27D82DDFC9DD}" dt="2018-12-01T21:49:55.708" v="183"/>
          <ac:cxnSpMkLst>
            <pc:docMk/>
            <pc:sldMk cId="1624645405" sldId="314"/>
            <ac:cxnSpMk id="22" creationId="{C947DF4A-614C-4B4C-8B80-E5B9D8E8CFED}"/>
          </ac:cxnSpMkLst>
        </pc:cxnChg>
      </pc:sldChg>
      <pc:sldChg chg="addSp delSp modSp new del mod modClrScheme chgLayout">
        <pc:chgData name="Asonye, Kingsley N" userId="S::knasonye@umes.edu::a5aa88e8-3cc8-4404-a353-fb00d898a609" providerId="AD" clId="Web-{6A5A83C2-F940-BC5F-330D-27D82DDFC9DD}" dt="2018-12-01T21:52:25.866" v="331"/>
        <pc:sldMkLst>
          <pc:docMk/>
          <pc:sldMk cId="724871681" sldId="315"/>
        </pc:sldMkLst>
        <pc:spChg chg="mod ord">
          <ac:chgData name="Asonye, Kingsley N" userId="S::knasonye@umes.edu::a5aa88e8-3cc8-4404-a353-fb00d898a609" providerId="AD" clId="Web-{6A5A83C2-F940-BC5F-330D-27D82DDFC9DD}" dt="2018-12-01T21:51:50.835" v="292" actId="20577"/>
          <ac:spMkLst>
            <pc:docMk/>
            <pc:sldMk cId="724871681" sldId="315"/>
            <ac:spMk id="2" creationId="{B612D99D-3267-4630-9D22-9F23C064FBEA}"/>
          </ac:spMkLst>
        </pc:spChg>
        <pc:spChg chg="del mod ord">
          <ac:chgData name="Asonye, Kingsley N" userId="S::knasonye@umes.edu::a5aa88e8-3cc8-4404-a353-fb00d898a609" providerId="AD" clId="Web-{6A5A83C2-F940-BC5F-330D-27D82DDFC9DD}" dt="2018-12-01T21:52:12.539" v="330"/>
          <ac:spMkLst>
            <pc:docMk/>
            <pc:sldMk cId="724871681" sldId="315"/>
            <ac:spMk id="3" creationId="{308DE697-0F0A-4880-A716-9FF4E4431273}"/>
          </ac:spMkLst>
        </pc:spChg>
        <pc:spChg chg="add mod ord">
          <ac:chgData name="Asonye, Kingsley N" userId="S::knasonye@umes.edu::a5aa88e8-3cc8-4404-a353-fb00d898a609" providerId="AD" clId="Web-{6A5A83C2-F940-BC5F-330D-27D82DDFC9DD}" dt="2018-12-01T21:52:03.944" v="327" actId="20577"/>
          <ac:spMkLst>
            <pc:docMk/>
            <pc:sldMk cId="724871681" sldId="315"/>
            <ac:spMk id="4" creationId="{51DD8DE2-2253-4BC0-A193-8A00D31768B3}"/>
          </ac:spMkLst>
        </pc:spChg>
        <pc:picChg chg="add mod ord">
          <ac:chgData name="Asonye, Kingsley N" userId="S::knasonye@umes.edu::a5aa88e8-3cc8-4404-a353-fb00d898a609" providerId="AD" clId="Web-{6A5A83C2-F940-BC5F-330D-27D82DDFC9DD}" dt="2018-12-01T21:52:12.539" v="330"/>
          <ac:picMkLst>
            <pc:docMk/>
            <pc:sldMk cId="724871681" sldId="315"/>
            <ac:picMk id="5" creationId="{E2ED26C9-0A86-4E81-A3D8-0B2F44C69934}"/>
          </ac:picMkLst>
        </pc:picChg>
      </pc:sldChg>
      <pc:sldChg chg="addSp delSp modSp add replId">
        <pc:chgData name="Asonye, Kingsley N" userId="S::knasonye@umes.edu::a5aa88e8-3cc8-4404-a353-fb00d898a609" providerId="AD" clId="Web-{6A5A83C2-F940-BC5F-330D-27D82DDFC9DD}" dt="2018-12-01T21:56:53.766" v="504" actId="1076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" creationId="{E0645C88-888F-47C8-BE72-EA5DF213408E}"/>
          </ac:spMkLst>
        </pc:spChg>
        <pc:spChg chg="add mod">
          <ac:chgData name="Asonye, Kingsley N" userId="S::knasonye@umes.edu::a5aa88e8-3cc8-4404-a353-fb00d898a609" providerId="AD" clId="Web-{6A5A83C2-F940-BC5F-330D-27D82DDFC9DD}" dt="2018-12-01T21:56:53.766" v="504" actId="1076"/>
          <ac:spMkLst>
            <pc:docMk/>
            <pc:sldMk cId="1392893711" sldId="315"/>
            <ac:spMk id="5" creationId="{5914B715-42B4-4B53-BDAE-947D65FC2AF2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0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4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26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1" creationId="{284B70D5-875B-433D-BDBD-1522A85D6C1D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5" creationId="{1E299956-A9E7-4FC1-A0B1-D590CA9730E8}"/>
          </ac:spMkLst>
        </pc:spChg>
        <pc:spChg chg="add">
          <ac:chgData name="Asonye, Kingsley N" userId="S::knasonye@umes.edu::a5aa88e8-3cc8-4404-a353-fb00d898a609" providerId="AD" clId="Web-{6A5A83C2-F940-BC5F-330D-27D82DDFC9DD}" dt="2018-12-01T21:53:06.758" v="381"/>
          <ac:spMkLst>
            <pc:docMk/>
            <pc:sldMk cId="1392893711" sldId="315"/>
            <ac:spMk id="37" creationId="{17FC539C-B783-4B03-9F9E-D13430F3F64F}"/>
          </ac:spMkLst>
        </pc:spChg>
        <pc:picChg chg="add mod">
          <ac:chgData name="Asonye, Kingsley N" userId="S::knasonye@umes.edu::a5aa88e8-3cc8-4404-a353-fb00d898a609" providerId="AD" clId="Web-{6A5A83C2-F940-BC5F-330D-27D82DDFC9DD}" dt="2018-12-01T21:53:06.758" v="381"/>
          <ac:picMkLst>
            <pc:docMk/>
            <pc:sldMk cId="1392893711" sldId="315"/>
            <ac:picMk id="3" creationId="{6B3834E8-DEC4-4C3C-8548-672FDC8EAA50}"/>
          </ac:picMkLst>
        </pc:picChg>
        <pc:picChg chg="del">
          <ac:chgData name="Asonye, Kingsley N" userId="S::knasonye@umes.edu::a5aa88e8-3cc8-4404-a353-fb00d898a609" providerId="AD" clId="Web-{6A5A83C2-F940-BC5F-330D-27D82DDFC9DD}" dt="2018-12-01T21:52:53.289" v="379"/>
          <ac:picMkLst>
            <pc:docMk/>
            <pc:sldMk cId="1392893711" sldId="315"/>
            <ac:picMk id="15" creationId="{A85499F4-1E60-45F2-8085-0846B4AC5679}"/>
          </ac:picMkLst>
        </pc:picChg>
        <pc:cxnChg chg="del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22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1:53:06.758" v="381"/>
          <ac:cxnSpMkLst>
            <pc:docMk/>
            <pc:sldMk cId="1392893711" sldId="315"/>
            <ac:cxnSpMk id="33" creationId="{C947DF4A-614C-4B4C-8B80-E5B9D8E8CFED}"/>
          </ac:cxnSpMkLst>
        </pc:cxnChg>
      </pc:sldChg>
      <pc:sldChg chg="addSp delSp modSp add replId">
        <pc:chgData name="Asonye, Kingsley N" userId="S::knasonye@umes.edu::a5aa88e8-3cc8-4404-a353-fb00d898a609" providerId="AD" clId="Web-{6A5A83C2-F940-BC5F-330D-27D82DDFC9DD}" dt="2018-12-01T22:06:36.404" v="552" actId="20577"/>
        <pc:sldMkLst>
          <pc:docMk/>
          <pc:sldMk cId="619040964" sldId="316"/>
        </pc:sldMkLst>
        <pc:spChg chg="add mod">
          <ac:chgData name="Asonye, Kingsley N" userId="S::knasonye@umes.edu::a5aa88e8-3cc8-4404-a353-fb00d898a609" providerId="AD" clId="Web-{6A5A83C2-F940-BC5F-330D-27D82DDFC9DD}" dt="2018-12-01T22:06:36.404" v="552" actId="20577"/>
          <ac:spMkLst>
            <pc:docMk/>
            <pc:sldMk cId="619040964" sldId="316"/>
            <ac:spMk id="6" creationId="{3B64F6D5-6EBE-456F-A362-3DF5C716AE3B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5:23.778" v="524" actId="20577"/>
          <ac:spMkLst>
            <pc:docMk/>
            <pc:sldMk cId="619040964" sldId="316"/>
            <ac:spMk id="17" creationId="{16E313C9-83C6-44E8-A86D-0E4AD5978852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1" creationId="{284B70D5-875B-433D-BDBD-1522A85D6C1D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5" creationId="{1E299956-A9E7-4FC1-A0B1-D590CA9730E8}"/>
          </ac:spMkLst>
        </pc:spChg>
        <pc:spChg chg="del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37" creationId="{17FC539C-B783-4B03-9F9E-D13430F3F64F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2" creationId="{10162E77-11AD-44A7-84EC-40C59EEFBD2E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6" creationId="{6329CBCE-21AE-419D-AC1F-8ACF510A6670}"/>
          </ac:spMkLst>
        </pc:spChg>
        <pc:spChg chg="add">
          <ac:chgData name="Asonye, Kingsley N" userId="S::knasonye@umes.edu::a5aa88e8-3cc8-4404-a353-fb00d898a609" providerId="AD" clId="Web-{6A5A83C2-F940-BC5F-330D-27D82DDFC9DD}" dt="2018-12-01T22:00:08.159" v="507"/>
          <ac:spMkLst>
            <pc:docMk/>
            <pc:sldMk cId="619040964" sldId="316"/>
            <ac:spMk id="48" creationId="{FF2DA012-1414-493D-888F-5D99D0BDA322}"/>
          </ac:spMkLst>
        </pc:spChg>
        <pc:picChg chg="del">
          <ac:chgData name="Asonye, Kingsley N" userId="S::knasonye@umes.edu::a5aa88e8-3cc8-4404-a353-fb00d898a609" providerId="AD" clId="Web-{6A5A83C2-F940-BC5F-330D-27D82DDFC9DD}" dt="2018-12-01T22:00:00.206" v="505"/>
          <ac:picMkLst>
            <pc:docMk/>
            <pc:sldMk cId="619040964" sldId="316"/>
            <ac:picMk id="3" creationId="{6B3834E8-DEC4-4C3C-8548-672FDC8EAA50}"/>
          </ac:picMkLst>
        </pc:picChg>
        <pc:picChg chg="add mod">
          <ac:chgData name="Asonye, Kingsley N" userId="S::knasonye@umes.edu::a5aa88e8-3cc8-4404-a353-fb00d898a609" providerId="AD" clId="Web-{6A5A83C2-F940-BC5F-330D-27D82DDFC9DD}" dt="2018-12-01T22:06:04.778" v="527" actId="14100"/>
          <ac:picMkLst>
            <pc:docMk/>
            <pc:sldMk cId="619040964" sldId="316"/>
            <ac:picMk id="4" creationId="{C2447823-5B7A-4C95-A34E-B6520967C55D}"/>
          </ac:picMkLst>
        </pc:picChg>
        <pc:cxnChg chg="del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33" creationId="{C947DF4A-614C-4B4C-8B80-E5B9D8E8CFED}"/>
          </ac:cxnSpMkLst>
        </pc:cxnChg>
        <pc:cxnChg chg="add">
          <ac:chgData name="Asonye, Kingsley N" userId="S::knasonye@umes.edu::a5aa88e8-3cc8-4404-a353-fb00d898a609" providerId="AD" clId="Web-{6A5A83C2-F940-BC5F-330D-27D82DDFC9DD}" dt="2018-12-01T22:00:08.159" v="507"/>
          <ac:cxnSpMkLst>
            <pc:docMk/>
            <pc:sldMk cId="619040964" sldId="316"/>
            <ac:cxnSpMk id="44" creationId="{5AB158E9-1B40-4CD6-95F0-95CA11DF7B7A}"/>
          </ac:cxnSpMkLst>
        </pc:cxnChg>
      </pc:sldChg>
      <pc:sldChg chg="addSp modSp new mod modClrScheme chgLayout">
        <pc:chgData name="Asonye, Kingsley N" userId="S::knasonye@umes.edu::a5aa88e8-3cc8-4404-a353-fb00d898a609" providerId="AD" clId="Web-{6A5A83C2-F940-BC5F-330D-27D82DDFC9DD}" dt="2018-12-01T22:07:56.218" v="645" actId="20577"/>
        <pc:sldMkLst>
          <pc:docMk/>
          <pc:sldMk cId="1741421132" sldId="317"/>
        </pc:sldMkLst>
        <pc:spChg chg="mod ord">
          <ac:chgData name="Asonye, Kingsley N" userId="S::knasonye@umes.edu::a5aa88e8-3cc8-4404-a353-fb00d898a609" providerId="AD" clId="Web-{6A5A83C2-F940-BC5F-330D-27D82DDFC9DD}" dt="2018-12-01T22:07:42.592" v="598" actId="20577"/>
          <ac:spMkLst>
            <pc:docMk/>
            <pc:sldMk cId="1741421132" sldId="317"/>
            <ac:spMk id="2" creationId="{07F81707-96F6-4C92-8A75-F1D3D34DD8D4}"/>
          </ac:spMkLst>
        </pc:spChg>
        <pc:spChg chg="mod ord">
          <ac:chgData name="Asonye, Kingsley N" userId="S::knasonye@umes.edu::a5aa88e8-3cc8-4404-a353-fb00d898a609" providerId="AD" clId="Web-{6A5A83C2-F940-BC5F-330D-27D82DDFC9DD}" dt="2018-12-01T22:07:29.952" v="557"/>
          <ac:spMkLst>
            <pc:docMk/>
            <pc:sldMk cId="1741421132" sldId="317"/>
            <ac:spMk id="3" creationId="{3FB7BDEB-9791-4E75-87F1-0D7E9EDECE7E}"/>
          </ac:spMkLst>
        </pc:spChg>
        <pc:spChg chg="add mod ord">
          <ac:chgData name="Asonye, Kingsley N" userId="S::knasonye@umes.edu::a5aa88e8-3cc8-4404-a353-fb00d898a609" providerId="AD" clId="Web-{6A5A83C2-F940-BC5F-330D-27D82DDFC9DD}" dt="2018-12-01T22:07:56.218" v="645" actId="20577"/>
          <ac:spMkLst>
            <pc:docMk/>
            <pc:sldMk cId="1741421132" sldId="317"/>
            <ac:spMk id="4" creationId="{1BC816B1-28D8-4E78-93CA-C5BD42DF5DCC}"/>
          </ac:spMkLst>
        </pc:spChg>
      </pc:sldChg>
      <pc:sldChg chg="addSp delSp modSp add replId">
        <pc:chgData name="Asonye, Kingsley N" userId="S::knasonye@umes.edu::a5aa88e8-3cc8-4404-a353-fb00d898a609" providerId="AD" clId="Web-{6A5A83C2-F940-BC5F-330D-27D82DDFC9DD}" dt="2018-12-01T22:13:58.532" v="867" actId="1076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6A5A83C2-F940-BC5F-330D-27D82DDFC9DD}" dt="2018-12-01T22:10:40.538" v="788" actId="20577"/>
          <ac:spMkLst>
            <pc:docMk/>
            <pc:sldMk cId="3108305865" sldId="318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6A5A83C2-F940-BC5F-330D-27D82DDFC9DD}" dt="2018-12-01T22:10:31.616" v="775" actId="20577"/>
          <ac:spMkLst>
            <pc:docMk/>
            <pc:sldMk cId="3108305865" sldId="318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2:52.468" v="857"/>
          <ac:spMkLst>
            <pc:docMk/>
            <pc:sldMk cId="3108305865" sldId="318"/>
            <ac:spMk id="5" creationId="{FD48437C-14B5-4211-AC9D-C1F2FFF5C85E}"/>
          </ac:spMkLst>
        </pc:spChg>
        <pc:spChg chg="mod">
          <ac:chgData name="Asonye, Kingsley N" userId="S::knasonye@umes.edu::a5aa88e8-3cc8-4404-a353-fb00d898a609" providerId="AD" clId="Web-{6A5A83C2-F940-BC5F-330D-27D82DDFC9DD}" dt="2018-12-01T22:12:24.811" v="853" actId="20577"/>
          <ac:spMkLst>
            <pc:docMk/>
            <pc:sldMk cId="3108305865" sldId="318"/>
            <ac:spMk id="9" creationId="{B83DBE9E-BDA9-40CD-8C32-7F4AA8A78B87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2:13:40.376" v="862"/>
          <ac:spMkLst>
            <pc:docMk/>
            <pc:sldMk cId="3108305865" sldId="318"/>
            <ac:spMk id="11" creationId="{CCE7E85B-677B-4574-9A4A-E16970F86C8E}"/>
          </ac:spMkLst>
        </pc:spChg>
        <pc:picChg chg="add del mod ord">
          <ac:chgData name="Asonye, Kingsley N" userId="S::knasonye@umes.edu::a5aa88e8-3cc8-4404-a353-fb00d898a609" providerId="AD" clId="Web-{6A5A83C2-F940-BC5F-330D-27D82DDFC9DD}" dt="2018-12-01T22:13:14.157" v="861"/>
          <ac:picMkLst>
            <pc:docMk/>
            <pc:sldMk cId="3108305865" sldId="318"/>
            <ac:picMk id="6" creationId="{CB535E97-D22C-4BB5-AAFB-F60F5EC983EA}"/>
          </ac:picMkLst>
        </pc:picChg>
        <pc:picChg chg="del">
          <ac:chgData name="Asonye, Kingsley N" userId="S::knasonye@umes.edu::a5aa88e8-3cc8-4404-a353-fb00d898a609" providerId="AD" clId="Web-{6A5A83C2-F940-BC5F-330D-27D82DDFC9DD}" dt="2018-12-01T22:12:27.686" v="856"/>
          <ac:picMkLst>
            <pc:docMk/>
            <pc:sldMk cId="3108305865" sldId="318"/>
            <ac:picMk id="7" creationId="{10BA0354-9437-466A-AA79-617BE228F263}"/>
          </ac:picMkLst>
        </pc:picChg>
        <pc:picChg chg="add mod ord">
          <ac:chgData name="Asonye, Kingsley N" userId="S::knasonye@umes.edu::a5aa88e8-3cc8-4404-a353-fb00d898a609" providerId="AD" clId="Web-{6A5A83C2-F940-BC5F-330D-27D82DDFC9DD}" dt="2018-12-01T22:13:58.532" v="867" actId="1076"/>
          <ac:picMkLst>
            <pc:docMk/>
            <pc:sldMk cId="3108305865" sldId="318"/>
            <ac:picMk id="12" creationId="{2929AC91-FEFB-4C2E-BAB9-3DB2D25D8886}"/>
          </ac:picMkLst>
        </pc:picChg>
      </pc:sldChg>
      <pc:sldChg chg="addSp delSp modSp add replId">
        <pc:chgData name="Asonye, Kingsley N" userId="S::knasonye@umes.edu::a5aa88e8-3cc8-4404-a353-fb00d898a609" providerId="AD" clId="Web-{6A5A83C2-F940-BC5F-330D-27D82DDFC9DD}" dt="2018-12-01T23:04:02.636" v="1374" actId="1076"/>
        <pc:sldMkLst>
          <pc:docMk/>
          <pc:sldMk cId="108775537" sldId="319"/>
        </pc:sldMkLst>
        <pc:spChg chg="mod">
          <ac:chgData name="Asonye, Kingsley N" userId="S::knasonye@umes.edu::a5aa88e8-3cc8-4404-a353-fb00d898a609" providerId="AD" clId="Web-{6A5A83C2-F940-BC5F-330D-27D82DDFC9DD}" dt="2018-12-01T23:04:02.636" v="1374" actId="1076"/>
          <ac:spMkLst>
            <pc:docMk/>
            <pc:sldMk cId="108775537" sldId="319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6A5A83C2-F940-BC5F-330D-27D82DDFC9DD}" dt="2018-12-01T23:01:45.405" v="1313" actId="20577"/>
          <ac:spMkLst>
            <pc:docMk/>
            <pc:sldMk cId="108775537" sldId="319"/>
            <ac:spMk id="4" creationId="{30F4484E-658A-4BD5-A651-4C17550D6E9D}"/>
          </ac:spMkLst>
        </pc:spChg>
        <pc:spChg chg="add del mod">
          <ac:chgData name="Asonye, Kingsley N" userId="S::knasonye@umes.edu::a5aa88e8-3cc8-4404-a353-fb00d898a609" providerId="AD" clId="Web-{6A5A83C2-F940-BC5F-330D-27D82DDFC9DD}" dt="2018-12-01T23:03:17.021" v="1365"/>
          <ac:spMkLst>
            <pc:docMk/>
            <pc:sldMk cId="108775537" sldId="319"/>
            <ac:spMk id="7" creationId="{612DFD77-79EF-4414-ABFC-1208648E99D6}"/>
          </ac:spMkLst>
        </pc:spChg>
        <pc:picChg chg="del">
          <ac:chgData name="Asonye, Kingsley N" userId="S::knasonye@umes.edu::a5aa88e8-3cc8-4404-a353-fb00d898a609" providerId="AD" clId="Web-{6A5A83C2-F940-BC5F-330D-27D82DDFC9DD}" dt="2018-12-01T23:02:06.937" v="1363"/>
          <ac:picMkLst>
            <pc:docMk/>
            <pc:sldMk cId="108775537" sldId="319"/>
            <ac:picMk id="5" creationId="{B9C7C2E1-D580-4304-A064-0156E1CAD594}"/>
          </ac:picMkLst>
        </pc:picChg>
        <pc:picChg chg="add mod ord modCrop">
          <ac:chgData name="Asonye, Kingsley N" userId="S::knasonye@umes.edu::a5aa88e8-3cc8-4404-a353-fb00d898a609" providerId="AD" clId="Web-{6A5A83C2-F940-BC5F-330D-27D82DDFC9DD}" dt="2018-12-01T23:03:56.745" v="1373" actId="1076"/>
          <ac:picMkLst>
            <pc:docMk/>
            <pc:sldMk cId="108775537" sldId="319"/>
            <ac:picMk id="8" creationId="{D59D5489-C020-44B8-BFF0-BA1403974342}"/>
          </ac:picMkLst>
        </pc:picChg>
      </pc:sldChg>
    </pc:docChg>
  </pc:docChgLst>
  <pc:docChgLst>
    <pc:chgData name="Iwuala, Ndubuisi D" userId="S::ndiwuala@umes.edu::e0a5b27b-6720-44fe-8004-9cc85df516b4" providerId="AD" clId="Web-{0B0D4C80-E972-4B38-8105-91B5E5798BC1}"/>
    <pc:docChg chg="modSld">
      <pc:chgData name="Iwuala, Ndubuisi D" userId="S::ndiwuala@umes.edu::e0a5b27b-6720-44fe-8004-9cc85df516b4" providerId="AD" clId="Web-{0B0D4C80-E972-4B38-8105-91B5E5798BC1}" dt="2018-10-24T16:52:50.473" v="4" actId="20577"/>
      <pc:docMkLst>
        <pc:docMk/>
      </pc:docMkLst>
      <pc:sldChg chg="modSp">
        <pc:chgData name="Iwuala, Ndubuisi D" userId="S::ndiwuala@umes.edu::e0a5b27b-6720-44fe-8004-9cc85df516b4" providerId="AD" clId="Web-{0B0D4C80-E972-4B38-8105-91B5E5798BC1}" dt="2018-10-24T16:52:31.957" v="2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0B0D4C80-E972-4B38-8105-91B5E5798BC1}" dt="2018-10-24T16:52:31.957" v="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67F15ADC-F4CC-426F-9D24-32254D8C9603}"/>
    <pc:docChg chg="modSld">
      <pc:chgData name="Iwuala, Ndubuisi D" userId="S::ndiwuala@umes.edu::e0a5b27b-6720-44fe-8004-9cc85df516b4" providerId="AD" clId="Web-{67F15ADC-F4CC-426F-9D24-32254D8C9603}" dt="2018-10-30T21:32:20.523" v="459" actId="20577"/>
      <pc:docMkLst>
        <pc:docMk/>
      </pc:docMkLst>
      <pc:sldChg chg="addSp delSp modSp">
        <pc:chgData name="Iwuala, Ndubuisi D" userId="S::ndiwuala@umes.edu::e0a5b27b-6720-44fe-8004-9cc85df516b4" providerId="AD" clId="Web-{67F15ADC-F4CC-426F-9D24-32254D8C9603}" dt="2018-10-30T21:32:10.226" v="457" actId="20577"/>
        <pc:sldMkLst>
          <pc:docMk/>
          <pc:sldMk cId="1337861083" sldId="266"/>
        </pc:sldMkLst>
        <pc:spChg chg="mo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" creationId="{55DAD2A4-090C-44D4-B376-E9D0E29B2446}"/>
          </ac:spMkLst>
        </pc:spChg>
        <pc:spChg chg="mod">
          <ac:chgData name="Iwuala, Ndubuisi D" userId="S::ndiwuala@umes.edu::e0a5b27b-6720-44fe-8004-9cc85df516b4" providerId="AD" clId="Web-{67F15ADC-F4CC-426F-9D24-32254D8C9603}" dt="2018-10-30T21:32:10.226" v="457" actId="20577"/>
          <ac:spMkLst>
            <pc:docMk/>
            <pc:sldMk cId="1337861083" sldId="266"/>
            <ac:spMk id="3" creationId="{D1B2BD6B-5EC0-4572-AD66-40FAEBBFCC1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8" creationId="{3558DB37-9FEE-48A2-8578-ED04015739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0" creationId="{5F7FCCA6-00E2-4F74-A105-0D769872F243}"/>
          </ac:spMkLst>
        </pc:spChg>
        <pc:spChg chg="del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2" creationId="{5E1ED12F-9F06-4B37-87B7-F98F52937F86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7" creationId="{CECF0FC6-D57B-48B6-9036-F4FFD91A4B34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19" creationId="{717A211C-5863-4303-AC3D-AEBFDF6D6A4C}"/>
          </ac:spMkLst>
        </pc:spChg>
        <pc:spChg chg="add">
          <ac:chgData name="Iwuala, Ndubuisi D" userId="S::ndiwuala@umes.edu::e0a5b27b-6720-44fe-8004-9cc85df516b4" providerId="AD" clId="Web-{67F15ADC-F4CC-426F-9D24-32254D8C9603}" dt="2018-10-30T20:13:56.181" v="184"/>
          <ac:spMkLst>
            <pc:docMk/>
            <pc:sldMk cId="1337861083" sldId="266"/>
            <ac:spMk id="21" creationId="{087519CD-2FFF-42E3-BB0C-FEAA828BA5DB}"/>
          </ac:spMkLst>
        </pc:spChg>
      </pc:sldChg>
    </pc:docChg>
  </pc:docChgLst>
  <pc:docChgLst>
    <pc:chgData name="Guest User" userId="S::urn:spo:anon#efbe66b93d16b8b41163f35b37e192031e47175a85893d603f82421bec8fcd29::" providerId="AD" clId="Web-{B5091E26-7C78-F4F7-AD0D-EBC144C55B2B}"/>
    <pc:docChg chg="addSld modSld">
      <pc:chgData name="Guest User" userId="S::urn:spo:anon#efbe66b93d16b8b41163f35b37e192031e47175a85893d603f82421bec8fcd29::" providerId="AD" clId="Web-{B5091E26-7C78-F4F7-AD0D-EBC144C55B2B}" dt="2018-10-16T21:34:52.230" v="128" actId="20577"/>
      <pc:docMkLst>
        <pc:docMk/>
      </pc:docMkLst>
      <pc:sldChg chg="modSp">
        <pc:chgData name="Guest User" userId="S::urn:spo:anon#efbe66b93d16b8b41163f35b37e192031e47175a85893d603f82421bec8fcd29::" providerId="AD" clId="Web-{B5091E26-7C78-F4F7-AD0D-EBC144C55B2B}" dt="2018-10-16T21:27:10.334" v="33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B5091E26-7C78-F4F7-AD0D-EBC144C55B2B}" dt="2018-10-16T21:27:10.334" v="33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addSp delSp modSp new">
        <pc:chgData name="Guest User" userId="S::urn:spo:anon#efbe66b93d16b8b41163f35b37e192031e47175a85893d603f82421bec8fcd29::" providerId="AD" clId="Web-{B5091E26-7C78-F4F7-AD0D-EBC144C55B2B}" dt="2018-10-16T21:22:13.488" v="22"/>
        <pc:sldMkLst>
          <pc:docMk/>
          <pc:sldMk cId="2200061985" sldId="265"/>
        </pc:sldMkLst>
        <pc:spChg chg="mod">
          <ac:chgData name="Guest User" userId="S::urn:spo:anon#efbe66b93d16b8b41163f35b37e192031e47175a85893d603f82421bec8fcd29::" providerId="AD" clId="Web-{B5091E26-7C78-F4F7-AD0D-EBC144C55B2B}" dt="2018-10-16T21:15:43.796" v="17" actId="20577"/>
          <ac:spMkLst>
            <pc:docMk/>
            <pc:sldMk cId="2200061985" sldId="265"/>
            <ac:spMk id="2" creationId="{E99BEAEA-850D-4E34-8031-C1542813400B}"/>
          </ac:spMkLst>
        </pc:spChg>
        <pc:spChg chg="del">
          <ac:chgData name="Guest User" userId="S::urn:spo:anon#efbe66b93d16b8b41163f35b37e192031e47175a85893d603f82421bec8fcd29::" providerId="AD" clId="Web-{B5091E26-7C78-F4F7-AD0D-EBC144C55B2B}" dt="2018-10-16T21:17:03.750" v="20"/>
          <ac:spMkLst>
            <pc:docMk/>
            <pc:sldMk cId="2200061985" sldId="265"/>
            <ac:spMk id="3" creationId="{12C280B9-9F0B-499D-ADE7-1CC1BD6A44BF}"/>
          </ac:spMkLst>
        </pc:spChg>
        <pc:graphicFrameChg chg="add mod ord modGraphic">
          <ac:chgData name="Guest User" userId="S::urn:spo:anon#efbe66b93d16b8b41163f35b37e192031e47175a85893d603f82421bec8fcd29::" providerId="AD" clId="Web-{B5091E26-7C78-F4F7-AD0D-EBC144C55B2B}" dt="2018-10-16T21:22:13.488" v="22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new">
        <pc:chgData name="Guest User" userId="S::urn:spo:anon#efbe66b93d16b8b41163f35b37e192031e47175a85893d603f82421bec8fcd29::" providerId="AD" clId="Web-{B5091E26-7C78-F4F7-AD0D-EBC144C55B2B}" dt="2018-10-16T21:34:52.230" v="127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B5091E26-7C78-F4F7-AD0D-EBC144C55B2B}" dt="2018-10-16T21:34:52.230" v="127" actId="20577"/>
          <ac:spMkLst>
            <pc:docMk/>
            <pc:sldMk cId="1337861083" sldId="266"/>
            <ac:spMk id="2" creationId="{55DAD2A4-090C-44D4-B376-E9D0E29B2446}"/>
          </ac:spMkLst>
        </pc:spChg>
      </pc:sldChg>
    </pc:docChg>
  </pc:docChgLst>
  <pc:docChgLst>
    <pc:chgData name="Asonye, Kingsley N" userId="S::knasonye@umes.edu::a5aa88e8-3cc8-4404-a353-fb00d898a609" providerId="AD" clId="Web-{40AB8EF2-37CF-4513-65D6-F2CD0C7CEED4}"/>
    <pc:docChg chg="addSld delSld modSld sldOrd">
      <pc:chgData name="Asonye, Kingsley N" userId="S::knasonye@umes.edu::a5aa88e8-3cc8-4404-a353-fb00d898a609" providerId="AD" clId="Web-{40AB8EF2-37CF-4513-65D6-F2CD0C7CEED4}" dt="2018-11-07T04:50:35.268" v="294" actId="14100"/>
      <pc:docMkLst>
        <pc:docMk/>
      </pc:docMkLst>
      <pc:sldChg chg="modSp ord">
        <pc:chgData name="Asonye, Kingsley N" userId="S::knasonye@umes.edu::a5aa88e8-3cc8-4404-a353-fb00d898a609" providerId="AD" clId="Web-{40AB8EF2-37CF-4513-65D6-F2CD0C7CEED4}" dt="2018-11-07T04:03:39.763" v="198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40AB8EF2-37CF-4513-65D6-F2CD0C7CEED4}" dt="2018-11-07T04:03:39.763" v="198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16:02.728" v="269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0AB8EF2-37CF-4513-65D6-F2CD0C7CEED4}" dt="2018-11-07T04:16:02.728" v="269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0AB8EF2-37CF-4513-65D6-F2CD0C7CEED4}" dt="2018-11-07T04:02:53.575" v="171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0AB8EF2-37CF-4513-65D6-F2CD0C7CEED4}" dt="2018-11-07T04:02:53.575" v="171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 new ord">
        <pc:chgData name="Asonye, Kingsley N" userId="S::knasonye@umes.edu::a5aa88e8-3cc8-4404-a353-fb00d898a609" providerId="AD" clId="Web-{40AB8EF2-37CF-4513-65D6-F2CD0C7CEED4}" dt="2018-11-07T04:14:29.742" v="235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40AB8EF2-37CF-4513-65D6-F2CD0C7CEED4}" dt="2018-11-07T04:11:55.440" v="223" actId="20577"/>
          <ac:spMkLst>
            <pc:docMk/>
            <pc:sldMk cId="3574684497" sldId="269"/>
            <ac:spMk id="2" creationId="{E1F6307C-67A1-4DF2-A238-DCB5CAEC99BB}"/>
          </ac:spMkLst>
        </pc:spChg>
        <pc:spChg chg="mod">
          <ac:chgData name="Asonye, Kingsley N" userId="S::knasonye@umes.edu::a5aa88e8-3cc8-4404-a353-fb00d898a609" providerId="AD" clId="Web-{40AB8EF2-37CF-4513-65D6-F2CD0C7CEED4}" dt="2018-11-07T04:14:29.742" v="235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 new mod ord setBg">
        <pc:chgData name="Asonye, Kingsley N" userId="S::knasonye@umes.edu::a5aa88e8-3cc8-4404-a353-fb00d898a609" providerId="AD" clId="Web-{40AB8EF2-37CF-4513-65D6-F2CD0C7CEED4}" dt="2018-11-07T04:50:35.268" v="294" actId="14100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" creationId="{EB7AB23A-82C3-4FD9-8F0C-C86684DF1587}"/>
          </ac:spMkLst>
        </pc:spChg>
        <pc:spChg chg="del mod">
          <ac:chgData name="Asonye, Kingsley N" userId="S::knasonye@umes.edu::a5aa88e8-3cc8-4404-a353-fb00d898a609" providerId="AD" clId="Web-{40AB8EF2-37CF-4513-65D6-F2CD0C7CEED4}" dt="2018-11-07T04:42:49.342" v="274"/>
          <ac:spMkLst>
            <pc:docMk/>
            <pc:sldMk cId="3835223647" sldId="270"/>
            <ac:spMk id="3" creationId="{9A3C6866-49F5-4A0B-976A-07F7BB3386DF}"/>
          </ac:spMkLst>
        </pc:spChg>
        <pc:spChg chg="add del mod">
          <ac:chgData name="Asonye, Kingsley N" userId="S::knasonye@umes.edu::a5aa88e8-3cc8-4404-a353-fb00d898a609" providerId="AD" clId="Web-{40AB8EF2-37CF-4513-65D6-F2CD0C7CEED4}" dt="2018-11-07T04:50:00.502" v="285"/>
          <ac:spMkLst>
            <pc:docMk/>
            <pc:sldMk cId="3835223647" sldId="270"/>
            <ac:spMk id="7" creationId="{0F134E40-6447-4D1D-81D1-C48A8DFC6BA2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7" creationId="{4E4490D0-3672-446A-AC12-B4830333BDD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19" creationId="{39CB82C2-DF65-4EC1-8280-F201D50F570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3" creationId="{EB1836F0-F9E0-4D93-9BDD-7EEC6EA05F7B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7" creationId="{6D2F28D1-82F9-40FE-935C-85ECF7660D2D}"/>
          </ac:spMkLst>
        </pc:spChg>
        <pc:spChg chg="add del">
          <ac:chgData name="Asonye, Kingsley N" userId="S::knasonye@umes.edu::a5aa88e8-3cc8-4404-a353-fb00d898a609" providerId="AD" clId="Web-{40AB8EF2-37CF-4513-65D6-F2CD0C7CEED4}" dt="2018-11-07T04:43:11.999" v="276"/>
          <ac:spMkLst>
            <pc:docMk/>
            <pc:sldMk cId="3835223647" sldId="270"/>
            <ac:spMk id="29" creationId="{4B670E93-2F53-48FC-AB6C-E99E22D17F31}"/>
          </ac:spMkLst>
        </pc:spChg>
        <pc:picChg chg="add del mod ord">
          <ac:chgData name="Asonye, Kingsley N" userId="S::knasonye@umes.edu::a5aa88e8-3cc8-4404-a353-fb00d898a609" providerId="AD" clId="Web-{40AB8EF2-37CF-4513-65D6-F2CD0C7CEED4}" dt="2018-11-07T04:47:27.454" v="284"/>
          <ac:picMkLst>
            <pc:docMk/>
            <pc:sldMk cId="3835223647" sldId="270"/>
            <ac:picMk id="4" creationId="{B4484A89-25BE-4F5D-82C1-39898EF33D89}"/>
          </ac:picMkLst>
        </pc:picChg>
        <pc:picChg chg="add mod ord">
          <ac:chgData name="Asonye, Kingsley N" userId="S::knasonye@umes.edu::a5aa88e8-3cc8-4404-a353-fb00d898a609" providerId="AD" clId="Web-{40AB8EF2-37CF-4513-65D6-F2CD0C7CEED4}" dt="2018-11-07T04:50:35.268" v="294" actId="14100"/>
          <ac:picMkLst>
            <pc:docMk/>
            <pc:sldMk cId="3835223647" sldId="270"/>
            <ac:picMk id="9" creationId="{9CD13F17-E899-4A6F-8DCD-143D8FC33514}"/>
          </ac:picMkLst>
        </pc:pic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1" creationId="{7E1D4427-852B-4B37-8E76-0E9F1810BA2A}"/>
          </ac:cxnSpMkLst>
        </pc:cxnChg>
        <pc:cxnChg chg="add del">
          <ac:chgData name="Asonye, Kingsley N" userId="S::knasonye@umes.edu::a5aa88e8-3cc8-4404-a353-fb00d898a609" providerId="AD" clId="Web-{40AB8EF2-37CF-4513-65D6-F2CD0C7CEED4}" dt="2018-11-07T04:43:11.999" v="276"/>
          <ac:cxnSpMkLst>
            <pc:docMk/>
            <pc:sldMk cId="3835223647" sldId="270"/>
            <ac:cxnSpMk id="25" creationId="{7A49EFD3-A806-4D59-99F1-AA9AFAE4EF71}"/>
          </ac:cxnSpMkLst>
        </pc:cxnChg>
      </pc:sldChg>
    </pc:docChg>
  </pc:docChgLst>
  <pc:docChgLst>
    <pc:chgData name="Asonye, Kingsley N" userId="S::knasonye@umes.edu::a5aa88e8-3cc8-4404-a353-fb00d898a609" providerId="AD" clId="Web-{D034DEFE-038C-66AE-A13B-98069EB3045D}"/>
    <pc:docChg chg="addSld modSld">
      <pc:chgData name="Asonye, Kingsley N" userId="S::knasonye@umes.edu::a5aa88e8-3cc8-4404-a353-fb00d898a609" providerId="AD" clId="Web-{D034DEFE-038C-66AE-A13B-98069EB3045D}" dt="2018-11-07T06:45:51.456" v="13" actId="20577"/>
      <pc:docMkLst>
        <pc:docMk/>
      </pc:docMkLst>
      <pc:sldChg chg="modSp new">
        <pc:chgData name="Asonye, Kingsley N" userId="S::knasonye@umes.edu::a5aa88e8-3cc8-4404-a353-fb00d898a609" providerId="AD" clId="Web-{D034DEFE-038C-66AE-A13B-98069EB3045D}" dt="2018-11-07T06:45:50.034" v="11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D034DEFE-038C-66AE-A13B-98069EB3045D}" dt="2018-11-07T06:45:50.034" v="11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3266227-9E34-4A52-B7BE-B5A5FC83798E}"/>
    <pc:docChg chg="modSld">
      <pc:chgData name="Guest User" userId="S::urn:spo:anon#efbe66b93d16b8b41163f35b37e192031e47175a85893d603f82421bec8fcd29::" providerId="AD" clId="Web-{A3266227-9E34-4A52-B7BE-B5A5FC83798E}" dt="2018-10-23T17:39:29.520" v="982" actId="1076"/>
      <pc:docMkLst>
        <pc:docMk/>
      </pc:docMkLst>
    </pc:docChg>
  </pc:docChgLst>
  <pc:docChgLst>
    <pc:chgData name="Asonye, Kingsley N" userId="S::knasonye@umes.edu::a5aa88e8-3cc8-4404-a353-fb00d898a609" providerId="AD" clId="Web-{D2570AFE-067B-C763-39DF-BF59FDC74F40}"/>
    <pc:docChg chg="addSld modSld">
      <pc:chgData name="Asonye, Kingsley N" userId="S::knasonye@umes.edu::a5aa88e8-3cc8-4404-a353-fb00d898a609" providerId="AD" clId="Web-{D2570AFE-067B-C763-39DF-BF59FDC74F40}" dt="2018-11-14T08:43:21.267" v="14" actId="20577"/>
      <pc:docMkLst>
        <pc:docMk/>
      </pc:docMkLst>
    </pc:docChg>
  </pc:docChgLst>
  <pc:docChgLst>
    <pc:chgData name="Asonye, Kingsley N" userId="S::knasonye@umes.edu::a5aa88e8-3cc8-4404-a353-fb00d898a609" providerId="AD" clId="Web-{FE489CBE-AA31-4530-95F6-91D8EDD2A4AC}"/>
    <pc:docChg chg="modSld">
      <pc:chgData name="Asonye, Kingsley N" userId="S::knasonye@umes.edu::a5aa88e8-3cc8-4404-a353-fb00d898a609" providerId="AD" clId="Web-{FE489CBE-AA31-4530-95F6-91D8EDD2A4AC}" dt="2018-11-01T01:05:41.486" v="310" actId="20577"/>
      <pc:docMkLst>
        <pc:docMk/>
      </pc:docMkLst>
      <pc:sldChg chg="modSp">
        <pc:chgData name="Asonye, Kingsley N" userId="S::knasonye@umes.edu::a5aa88e8-3cc8-4404-a353-fb00d898a609" providerId="AD" clId="Web-{FE489CBE-AA31-4530-95F6-91D8EDD2A4AC}" dt="2018-11-01T00:49:02.806" v="146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E489CBE-AA31-4530-95F6-91D8EDD2A4AC}" dt="2018-11-01T00:49:02.806" v="146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Asonye, Kingsley N" userId="S::knasonye@umes.edu::a5aa88e8-3cc8-4404-a353-fb00d898a609" providerId="AD" clId="Web-{FE489CBE-AA31-4530-95F6-91D8EDD2A4AC}" dt="2018-11-01T00:53:57.918" v="308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E489CBE-AA31-4530-95F6-91D8EDD2A4AC}" dt="2018-11-01T00:53:57.918" v="308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Guest User" userId="S::urn:spo:anon#efbe66b93d16b8b41163f35b37e192031e47175a85893d603f82421bec8fcd29::" providerId="AD" clId="Web-{FEF865BF-EEE5-4171-AAE0-8BF4A61A07C6}"/>
    <pc:docChg chg="modSld">
      <pc:chgData name="Guest User" userId="S::urn:spo:anon#efbe66b93d16b8b41163f35b37e192031e47175a85893d603f82421bec8fcd29::" providerId="AD" clId="Web-{FEF865BF-EEE5-4171-AAE0-8BF4A61A07C6}" dt="2018-10-16T20:28:57.020" v="215" actId="20577"/>
      <pc:docMkLst>
        <pc:docMk/>
      </pc:docMkLst>
    </pc:docChg>
  </pc:docChgLst>
  <pc:docChgLst>
    <pc:chgData name="Guest User" userId="S::urn:spo:anon#b8d3b80cb31bdf7c003cc3db6d603d98473fe668c162fe6785caa7bd96d912d7::" providerId="AD" clId="Web-{6F2286DE-1A0B-4510-85C6-BF501A36EA41}"/>
    <pc:docChg chg="addSld delSld modSld">
      <pc:chgData name="Guest User" userId="S::urn:spo:anon#b8d3b80cb31bdf7c003cc3db6d603d98473fe668c162fe6785caa7bd96d912d7::" providerId="AD" clId="Web-{6F2286DE-1A0B-4510-85C6-BF501A36EA41}" dt="2018-11-26T21:04:08.653" v="547"/>
      <pc:docMkLst>
        <pc:docMk/>
      </pc:docMkLst>
      <pc:sldChg chg="modSp">
        <pc:chgData name="Guest User" userId="S::urn:spo:anon#b8d3b80cb31bdf7c003cc3db6d603d98473fe668c162fe6785caa7bd96d912d7::" providerId="AD" clId="Web-{6F2286DE-1A0B-4510-85C6-BF501A36EA41}" dt="2018-11-26T20:59:58.387" v="368" actId="1076"/>
        <pc:sldMkLst>
          <pc:docMk/>
          <pc:sldMk cId="396118052" sldId="295"/>
        </pc:sldMkLst>
        <pc:spChg chg="mod">
          <ac:chgData name="Guest User" userId="S::urn:spo:anon#b8d3b80cb31bdf7c003cc3db6d603d98473fe668c162fe6785caa7bd96d912d7::" providerId="AD" clId="Web-{6F2286DE-1A0B-4510-85C6-BF501A36EA41}" dt="2018-11-26T20:59:58.387" v="368" actId="1076"/>
          <ac:spMkLst>
            <pc:docMk/>
            <pc:sldMk cId="396118052" sldId="295"/>
            <ac:spMk id="22" creationId="{8397A192-13D4-41D9-BFC6-EA5365C03BB4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30.700" v="543" actId="20577"/>
        <pc:sldMkLst>
          <pc:docMk/>
          <pc:sldMk cId="2705726920" sldId="296"/>
        </pc:sldMkLst>
        <pc:spChg chg="mod ord">
          <ac:chgData name="Guest User" userId="S::urn:spo:anon#b8d3b80cb31bdf7c003cc3db6d603d98473fe668c162fe6785caa7bd96d912d7::" providerId="AD" clId="Web-{6F2286DE-1A0B-4510-85C6-BF501A36EA41}" dt="2018-11-26T21:03:30.700" v="543" actId="20577"/>
          <ac:spMkLst>
            <pc:docMk/>
            <pc:sldMk cId="2705726920" sldId="296"/>
            <ac:spMk id="2" creationId="{3734674C-83F5-447C-BFE5-5288C6EB6085}"/>
          </ac:spMkLst>
        </pc:spChg>
        <pc:spChg chg="del mod">
          <ac:chgData name="Guest User" userId="S::urn:spo:anon#b8d3b80cb31bdf7c003cc3db6d603d98473fe668c162fe6785caa7bd96d912d7::" providerId="AD" clId="Web-{6F2286DE-1A0B-4510-85C6-BF501A36EA41}" dt="2018-11-26T20:54:47.572" v="244"/>
          <ac:spMkLst>
            <pc:docMk/>
            <pc:sldMk cId="2705726920" sldId="296"/>
            <ac:spMk id="3" creationId="{3DF8F431-8884-43EB-B786-AD86620F309E}"/>
          </ac:spMkLst>
        </pc:spChg>
        <pc:spChg chg="add mod">
          <ac:chgData name="Guest User" userId="S::urn:spo:anon#b8d3b80cb31bdf7c003cc3db6d603d98473fe668c162fe6785caa7bd96d912d7::" providerId="AD" clId="Web-{6F2286DE-1A0B-4510-85C6-BF501A36EA41}" dt="2018-11-26T20:55:58.697" v="300" actId="1076"/>
          <ac:spMkLst>
            <pc:docMk/>
            <pc:sldMk cId="2705726920" sldId="296"/>
            <ac:spMk id="6" creationId="{61A5950F-BA33-403A-9D43-CD124FA05065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0:55:31.213" v="250"/>
          <ac:spMkLst>
            <pc:docMk/>
            <pc:sldMk cId="2705726920" sldId="296"/>
            <ac:spMk id="7" creationId="{8B7D8044-5414-4161-92E4-21EF3F3EFCA2}"/>
          </ac:spMkLst>
        </pc:spChg>
        <pc:spChg chg="add del mod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8" creationId="{3741B58E-3B65-4A01-A276-975AB2CF8A08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2:40.309" v="532" actId="20577"/>
          <ac:spMkLst>
            <pc:docMk/>
            <pc:sldMk cId="2705726920" sldId="296"/>
            <ac:spMk id="9" creationId="{B83DBE9E-BDA9-40CD-8C32-7F4AA8A78B87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0:06.121" v="369"/>
          <ac:spMkLst>
            <pc:docMk/>
            <pc:sldMk cId="2705726920" sldId="296"/>
            <ac:spMk id="12" creationId="{054B3F04-9EAC-45C0-B3CE-0387EEA10A0C}"/>
          </ac:spMkLst>
        </pc:spChg>
        <pc:picChg chg="add mod ord">
          <ac:chgData name="Guest User" userId="S::urn:spo:anon#b8d3b80cb31bdf7c003cc3db6d603d98473fe668c162fe6785caa7bd96d912d7::" providerId="AD" clId="Web-{6F2286DE-1A0B-4510-85C6-BF501A36EA41}" dt="2018-11-26T21:03:13.028" v="536" actId="1076"/>
          <ac:picMkLst>
            <pc:docMk/>
            <pc:sldMk cId="2705726920" sldId="296"/>
            <ac:picMk id="4" creationId="{FB40D1BF-A848-49ED-BB1E-97A69F1AF660}"/>
          </ac:picMkLst>
        </pc:picChg>
      </pc:sldChg>
      <pc:sldChg chg="addSp modSp new mod setBg">
        <pc:chgData name="Guest User" userId="S::urn:spo:anon#b8d3b80cb31bdf7c003cc3db6d603d98473fe668c162fe6785caa7bd96d912d7::" providerId="AD" clId="Web-{6F2286DE-1A0B-4510-85C6-BF501A36EA41}" dt="2018-11-26T20:49:20.541" v="129" actId="20577"/>
        <pc:sldMkLst>
          <pc:docMk/>
          <pc:sldMk cId="1869085453" sldId="297"/>
        </pc:sldMkLst>
        <pc:spChg chg="mod">
          <ac:chgData name="Guest User" userId="S::urn:spo:anon#b8d3b80cb31bdf7c003cc3db6d603d98473fe668c162fe6785caa7bd96d912d7::" providerId="AD" clId="Web-{6F2286DE-1A0B-4510-85C6-BF501A36EA41}" dt="2018-11-26T20:49:20.541" v="129" actId="20577"/>
          <ac:spMkLst>
            <pc:docMk/>
            <pc:sldMk cId="1869085453" sldId="297"/>
            <ac:spMk id="2" creationId="{1702E5AB-D904-4FAE-8CA3-FF8C134C930B}"/>
          </ac:spMkLst>
        </pc:spChg>
        <pc:spChg chg="mo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3" creationId="{D77F27F5-5290-495C-ABDA-CE6A41C6E022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8" creationId="{3741B58E-3B65-4A01-A276-975AB2CF8A08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10" creationId="{7AAC67C3-831B-4AB1-A259-DFB839CAFAFC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05.257" v="60"/>
          <ac:spMkLst>
            <pc:docMk/>
            <pc:sldMk cId="1869085453" sldId="297"/>
            <ac:spMk id="12" creationId="{054B3F04-9EAC-45C0-B3CE-0387EEA10A0C}"/>
          </ac:spMkLst>
        </pc:spChg>
      </pc:sldChg>
      <pc:sldChg chg="addSp modSp new mod setBg">
        <pc:chgData name="Guest User" userId="S::urn:spo:anon#b8d3b80cb31bdf7c003cc3db6d603d98473fe668c162fe6785caa7bd96d912d7::" providerId="AD" clId="Web-{6F2286DE-1A0B-4510-85C6-BF501A36EA41}" dt="2018-11-26T20:49:23.570" v="133" actId="20577"/>
        <pc:sldMkLst>
          <pc:docMk/>
          <pc:sldMk cId="360002955" sldId="298"/>
        </pc:sldMkLst>
        <pc:spChg chg="mod">
          <ac:chgData name="Guest User" userId="S::urn:spo:anon#b8d3b80cb31bdf7c003cc3db6d603d98473fe668c162fe6785caa7bd96d912d7::" providerId="AD" clId="Web-{6F2286DE-1A0B-4510-85C6-BF501A36EA41}" dt="2018-11-26T20:49:23.570" v="133" actId="20577"/>
          <ac:spMkLst>
            <pc:docMk/>
            <pc:sldMk cId="360002955" sldId="298"/>
            <ac:spMk id="2" creationId="{9D5B54EC-6CC4-4BBD-BD36-2CC8FEE13A47}"/>
          </ac:spMkLst>
        </pc:spChg>
        <pc:spChg chg="mo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3" creationId="{B1D1F17E-F06D-45E4-BB32-D35B8657AFA1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8" creationId="{3741B58E-3B65-4A01-A276-975AB2CF8A08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10" creationId="{7AAC67C3-831B-4AB1-A259-DFB839CAFAFC}"/>
          </ac:spMkLst>
        </pc:spChg>
        <pc:spChg chg="add">
          <ac:chgData name="Guest User" userId="S::urn:spo:anon#b8d3b80cb31bdf7c003cc3db6d603d98473fe668c162fe6785caa7bd96d912d7::" providerId="AD" clId="Web-{6F2286DE-1A0B-4510-85C6-BF501A36EA41}" dt="2018-11-26T20:48:28.023" v="61"/>
          <ac:spMkLst>
            <pc:docMk/>
            <pc:sldMk cId="360002955" sldId="298"/>
            <ac:spMk id="12" creationId="{054B3F04-9EAC-45C0-B3CE-0387EEA10A0C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3:59.200" v="546"/>
        <pc:sldMkLst>
          <pc:docMk/>
          <pc:sldMk cId="4151444184" sldId="299"/>
        </pc:sldMkLst>
        <pc:spChg chg="mod ord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2" creationId="{C90853CD-4731-489D-B955-E12E74E430BE}"/>
          </ac:spMkLst>
        </pc:spChg>
        <pc:spChg chg="mod ord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3" creationId="{6934D36F-0524-41CC-AC27-676A1240951A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4" creationId="{D26EC149-5323-4EF8-B0A2-506081921C68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8" creationId="{3741B58E-3B65-4A01-A276-975AB2CF8A08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3:59.200" v="546"/>
          <ac:spMkLst>
            <pc:docMk/>
            <pc:sldMk cId="4151444184" sldId="299"/>
            <ac:spMk id="12" creationId="{054B3F04-9EAC-45C0-B3CE-0387EEA10A0C}"/>
          </ac:spMkLst>
        </pc:spChg>
      </pc:sldChg>
      <pc:sldChg chg="addSp delSp modSp new mod setBg modClrScheme delDesignElem chgLayout">
        <pc:chgData name="Guest User" userId="S::urn:spo:anon#b8d3b80cb31bdf7c003cc3db6d603d98473fe668c162fe6785caa7bd96d912d7::" providerId="AD" clId="Web-{6F2286DE-1A0B-4510-85C6-BF501A36EA41}" dt="2018-11-26T21:04:08.653" v="547"/>
        <pc:sldMkLst>
          <pc:docMk/>
          <pc:sldMk cId="2078584778" sldId="300"/>
        </pc:sldMkLst>
        <pc:spChg chg="mod ord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2" creationId="{E9CFB7C8-197B-4D24-8D17-F60FDF30CB4A}"/>
          </ac:spMkLst>
        </pc:spChg>
        <pc:spChg chg="mod ord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3" creationId="{6EBD3CA8-CE60-469B-863E-FFAD36705EAC}"/>
          </ac:spMkLst>
        </pc:spChg>
        <pc:spChg chg="add mod ord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4" creationId="{DBF9C79E-31AC-4F14-9F18-D7BDA5919AB6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8" creationId="{3741B58E-3B65-4A01-A276-975AB2CF8A08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10" creationId="{7AAC67C3-831B-4AB1-A259-DFB839CAFAFC}"/>
          </ac:spMkLst>
        </pc:spChg>
        <pc:spChg chg="add del">
          <ac:chgData name="Guest User" userId="S::urn:spo:anon#b8d3b80cb31bdf7c003cc3db6d603d98473fe668c162fe6785caa7bd96d912d7::" providerId="AD" clId="Web-{6F2286DE-1A0B-4510-85C6-BF501A36EA41}" dt="2018-11-26T21:04:08.653" v="547"/>
          <ac:spMkLst>
            <pc:docMk/>
            <pc:sldMk cId="2078584778" sldId="300"/>
            <ac:spMk id="12" creationId="{054B3F04-9EAC-45C0-B3CE-0387EEA10A0C}"/>
          </ac:spMkLst>
        </pc:spChg>
      </pc:sldChg>
    </pc:docChg>
  </pc:docChgLst>
  <pc:docChgLst>
    <pc:chgData name="Asonye, Kingsley N" userId="S::knasonye@umes.edu::a5aa88e8-3cc8-4404-a353-fb00d898a609" providerId="AD" clId="Web-{2337E5D2-A367-E8A1-57A6-0859F79909C8}"/>
    <pc:docChg chg="modSld">
      <pc:chgData name="Asonye, Kingsley N" userId="S::knasonye@umes.edu::a5aa88e8-3cc8-4404-a353-fb00d898a609" providerId="AD" clId="Web-{2337E5D2-A367-E8A1-57A6-0859F79909C8}" dt="2018-11-16T02:02:10.423" v="0"/>
      <pc:docMkLst>
        <pc:docMk/>
      </pc:docMkLst>
      <pc:sldChg chg="addSp delSp modSp">
        <pc:chgData name="Asonye, Kingsley N" userId="S::knasonye@umes.edu::a5aa88e8-3cc8-4404-a353-fb00d898a609" providerId="AD" clId="Web-{2337E5D2-A367-E8A1-57A6-0859F79909C8}" dt="2018-11-16T02:02:10.423" v="0"/>
        <pc:sldMkLst>
          <pc:docMk/>
          <pc:sldMk cId="3835223647" sldId="270"/>
        </pc:sldMkLst>
        <pc:spChg chg="add mod">
          <ac:chgData name="Asonye, Kingsley N" userId="S::knasonye@umes.edu::a5aa88e8-3cc8-4404-a353-fb00d898a609" providerId="AD" clId="Web-{2337E5D2-A367-E8A1-57A6-0859F79909C8}" dt="2018-11-16T02:02:10.423" v="0"/>
          <ac:spMkLst>
            <pc:docMk/>
            <pc:sldMk cId="3835223647" sldId="270"/>
            <ac:spMk id="5" creationId="{1DAA138A-8F8E-4A08-86E7-603C166BA46D}"/>
          </ac:spMkLst>
        </pc:spChg>
        <pc:picChg chg="del">
          <ac:chgData name="Asonye, Kingsley N" userId="S::knasonye@umes.edu::a5aa88e8-3cc8-4404-a353-fb00d898a609" providerId="AD" clId="Web-{2337E5D2-A367-E8A1-57A6-0859F79909C8}" dt="2018-11-16T02:02:10.423" v="0"/>
          <ac:picMkLst>
            <pc:docMk/>
            <pc:sldMk cId="3835223647" sldId="270"/>
            <ac:picMk id="3" creationId="{85675FF9-19D0-42C7-907C-4A2E4BF4F3F8}"/>
          </ac:picMkLst>
        </pc:picChg>
      </pc:sldChg>
    </pc:docChg>
  </pc:docChgLst>
  <pc:docChgLst>
    <pc:chgData clId="Web-{566B6237-9DD9-42F0-89A1-5201BD24D196}"/>
    <pc:docChg chg="modSld">
      <pc:chgData name="" userId="" providerId="" clId="Web-{566B6237-9DD9-42F0-89A1-5201BD24D196}" dt="2018-11-14T02:33:27.719" v="2" actId="1076"/>
      <pc:docMkLst>
        <pc:docMk/>
      </pc:docMkLst>
      <pc:sldChg chg="addSp delSp modSp">
        <pc:chgData name="" userId="" providerId="" clId="Web-{566B6237-9DD9-42F0-89A1-5201BD24D196}" dt="2018-11-14T02:33:27.719" v="2" actId="1076"/>
        <pc:sldMkLst>
          <pc:docMk/>
          <pc:sldMk cId="3944012038" sldId="268"/>
        </pc:sldMkLst>
        <pc:spChg chg="add del mod">
          <ac:chgData name="" userId="" providerId="" clId="Web-{566B6237-9DD9-42F0-89A1-5201BD24D196}" dt="2018-11-14T02:33:27.188" v="1"/>
          <ac:spMkLst>
            <pc:docMk/>
            <pc:sldMk cId="3944012038" sldId="268"/>
            <ac:spMk id="4" creationId="{E2B01B02-6E1F-4646-A9C8-ADD681ECB5FA}"/>
          </ac:spMkLst>
        </pc:spChg>
        <pc:picChg chg="add mod ord">
          <ac:chgData name="" userId="" providerId="" clId="Web-{566B6237-9DD9-42F0-89A1-5201BD24D196}" dt="2018-11-14T02:33:27.719" v="2" actId="1076"/>
          <ac:picMkLst>
            <pc:docMk/>
            <pc:sldMk cId="3944012038" sldId="268"/>
            <ac:picMk id="5" creationId="{27A4D744-A51B-4D8C-8850-0A9133552D1D}"/>
          </ac:picMkLst>
        </pc:picChg>
        <pc:picChg chg="del">
          <ac:chgData name="" userId="" providerId="" clId="Web-{566B6237-9DD9-42F0-89A1-5201BD24D196}" dt="2018-11-14T02:33:27.094" v="0"/>
          <ac:picMkLst>
            <pc:docMk/>
            <pc:sldMk cId="3944012038" sldId="268"/>
            <ac:picMk id="32" creationId="{DBC4A676-31F7-4900-A602-72B83F3F8A6A}"/>
          </ac:picMkLst>
        </pc:picChg>
      </pc:sldChg>
    </pc:docChg>
  </pc:docChgLst>
  <pc:docChgLst>
    <pc:chgData name="Asonye, Kingsley N" userId="S::knasonye@umes.edu::a5aa88e8-3cc8-4404-a353-fb00d898a609" providerId="AD" clId="Web-{1FDF3B9A-1E20-9120-57F4-BB11819AA86B}"/>
    <pc:docChg chg="modSld">
      <pc:chgData name="Asonye, Kingsley N" userId="S::knasonye@umes.edu::a5aa88e8-3cc8-4404-a353-fb00d898a609" providerId="AD" clId="Web-{1FDF3B9A-1E20-9120-57F4-BB11819AA86B}" dt="2018-11-27T06:51:41.815" v="7" actId="20577"/>
      <pc:docMkLst>
        <pc:docMk/>
      </pc:docMkLst>
      <pc:sldChg chg="modSp">
        <pc:chgData name="Asonye, Kingsley N" userId="S::knasonye@umes.edu::a5aa88e8-3cc8-4404-a353-fb00d898a609" providerId="AD" clId="Web-{1FDF3B9A-1E20-9120-57F4-BB11819AA86B}" dt="2018-11-27T06:51:12.550" v="4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1FDF3B9A-1E20-9120-57F4-BB11819AA86B}" dt="2018-11-27T06:51:12.550" v="4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Asonye, Kingsley N" userId="S::knasonye@umes.edu::a5aa88e8-3cc8-4404-a353-fb00d898a609" providerId="AD" clId="Web-{1FDF3B9A-1E20-9120-57F4-BB11819AA86B}" dt="2018-11-27T06:51:41.815" v="6" actId="20577"/>
        <pc:sldMkLst>
          <pc:docMk/>
          <pc:sldMk cId="2198685998" sldId="287"/>
        </pc:sldMkLst>
        <pc:spChg chg="mod">
          <ac:chgData name="Asonye, Kingsley N" userId="S::knasonye@umes.edu::a5aa88e8-3cc8-4404-a353-fb00d898a609" providerId="AD" clId="Web-{1FDF3B9A-1E20-9120-57F4-BB11819AA86B}" dt="2018-11-27T06:51:41.815" v="6" actId="20577"/>
          <ac:spMkLst>
            <pc:docMk/>
            <pc:sldMk cId="2198685998" sldId="287"/>
            <ac:spMk id="3" creationId="{18674042-978F-4DD4-A236-3E5D8C5D5E76}"/>
          </ac:spMkLst>
        </pc:spChg>
      </pc:sldChg>
    </pc:docChg>
  </pc:docChgLst>
  <pc:docChgLst>
    <pc:chgData name="Guest User" userId="S::urn:spo:anon#efbe66b93d16b8b41163f35b37e192031e47175a85893d603f82421bec8fcd29::" providerId="AD" clId="Web-{9A73A2FB-D1F3-4FE8-9E13-B299B804A65D}"/>
    <pc:docChg chg="modSld">
      <pc:chgData name="Guest User" userId="S::urn:spo:anon#efbe66b93d16b8b41163f35b37e192031e47175a85893d603f82421bec8fcd29::" providerId="AD" clId="Web-{9A73A2FB-D1F3-4FE8-9E13-B299B804A65D}" dt="2018-10-24T16:25:55.279" v="7" actId="20577"/>
      <pc:docMkLst>
        <pc:docMk/>
      </pc:docMkLst>
      <pc:sldChg chg="modSp">
        <pc:chgData name="Guest User" userId="S::urn:spo:anon#efbe66b93d16b8b41163f35b37e192031e47175a85893d603f82421bec8fcd29::" providerId="AD" clId="Web-{9A73A2FB-D1F3-4FE8-9E13-B299B804A65D}" dt="2018-10-24T16:25:55.279" v="6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A73A2FB-D1F3-4FE8-9E13-B299B804A65D}" dt="2018-10-24T16:25:55.279" v="6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566B6237-9DD9-42F0-89A1-5201BD24D196}"/>
    <pc:docChg chg="addSld modSld">
      <pc:chgData name="Guest User" userId="S::urn:spo:anon#efbe66b93d16b8b41163f35b37e192031e47175a85893d603f82421bec8fcd29::" providerId="AD" clId="Web-{566B6237-9DD9-42F0-89A1-5201BD24D196}" dt="2018-11-14T06:56:13.727" v="759" actId="20577"/>
      <pc:docMkLst>
        <pc:docMk/>
      </pc:docMkLst>
      <pc:sldChg chg="modSp">
        <pc:chgData name="Guest User" userId="S::urn:spo:anon#efbe66b93d16b8b41163f35b37e192031e47175a85893d603f82421bec8fcd29::" providerId="AD" clId="Web-{566B6237-9DD9-42F0-89A1-5201BD24D196}" dt="2018-11-14T05:17:39.062" v="35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566B6237-9DD9-42F0-89A1-5201BD24D196}" dt="2018-11-14T05:17:39.062" v="358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2:33:28.063" v="1" actId="14100"/>
        <pc:sldMkLst>
          <pc:docMk/>
          <pc:sldMk cId="3944012038" sldId="268"/>
        </pc:sldMkLst>
        <pc:picChg chg="mod">
          <ac:chgData name="Guest User" userId="S::urn:spo:anon#efbe66b93d16b8b41163f35b37e192031e47175a85893d603f82421bec8fcd29::" providerId="AD" clId="Web-{566B6237-9DD9-42F0-89A1-5201BD24D196}" dt="2018-11-14T02:33:28.063" v="1" actId="14100"/>
          <ac:picMkLst>
            <pc:docMk/>
            <pc:sldMk cId="3944012038" sldId="268"/>
            <ac:picMk id="5" creationId="{27A4D744-A51B-4D8C-8850-0A9133552D1D}"/>
          </ac:picMkLst>
        </pc:picChg>
      </pc:sldChg>
      <pc:sldChg chg="modSp">
        <pc:chgData name="Guest User" userId="S::urn:spo:anon#efbe66b93d16b8b41163f35b37e192031e47175a85893d603f82421bec8fcd29::" providerId="AD" clId="Web-{566B6237-9DD9-42F0-89A1-5201BD24D196}" dt="2018-11-14T05:39:02.030" v="363" actId="20577"/>
        <pc:sldMkLst>
          <pc:docMk/>
          <pc:sldMk cId="3574684497" sldId="269"/>
        </pc:sldMkLst>
        <pc:spChg chg="mod">
          <ac:chgData name="Guest User" userId="S::urn:spo:anon#efbe66b93d16b8b41163f35b37e192031e47175a85893d603f82421bec8fcd29::" providerId="AD" clId="Web-{566B6237-9DD9-42F0-89A1-5201BD24D196}" dt="2018-11-14T05:39:02.030" v="363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5:14.189" v="704" actId="1076"/>
        <pc:sldMkLst>
          <pc:docMk/>
          <pc:sldMk cId="3835223647" sldId="270"/>
        </pc:sldMkLst>
        <pc:spChg chg="mod">
          <ac:chgData name="Guest User" userId="S::urn:spo:anon#efbe66b93d16b8b41163f35b37e192031e47175a85893d603f82421bec8fcd29::" providerId="AD" clId="Web-{566B6237-9DD9-42F0-89A1-5201BD24D196}" dt="2018-11-14T06:05:00.439" v="699" actId="20577"/>
          <ac:spMkLst>
            <pc:docMk/>
            <pc:sldMk cId="3835223647" sldId="270"/>
            <ac:spMk id="2" creationId="{EB7AB23A-82C3-4FD9-8F0C-C86684DF1587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4:29:42.148" v="3"/>
          <ac:spMkLst>
            <pc:docMk/>
            <pc:sldMk cId="3835223647" sldId="270"/>
            <ac:spMk id="4" creationId="{0AA39F40-60D2-4B46-897C-A72E207A04C7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4:55.158" v="695" actId="20577"/>
          <ac:spMkLst>
            <pc:docMk/>
            <pc:sldMk cId="3835223647" sldId="270"/>
            <ac:spMk id="7" creationId="{7D06BD1B-6213-428E-B258-308DF7F265F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12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4" creationId="{25C8D2C1-DA83-420D-9635-D52CE066B5DA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5" creationId="{434F74C9-6A0B-409E-AD1C-45B58BE91BB8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18" creationId="{90AA6468-80AC-4DDF-9CFB-C7A9507E203F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4:30:02.167" v="6"/>
          <ac:spMkLst>
            <pc:docMk/>
            <pc:sldMk cId="3835223647" sldId="270"/>
            <ac:spMk id="20" creationId="{4AB900CC-5074-4746-A1A4-AF640455BD43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2" creationId="{59FAB3DA-E9ED-4574-ABCC-378BC0FF1BBC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4" creationId="{53B8D6B0-55D6-48DC-86D8-FD95D5F118A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4:30:02.257" v="7"/>
          <ac:spMkLst>
            <pc:docMk/>
            <pc:sldMk cId="3835223647" sldId="270"/>
            <ac:spMk id="26" creationId="{44CC594A-A820-450F-B363-C19201FCFEC6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4:43.861" v="685"/>
          <ac:spMkLst>
            <pc:docMk/>
            <pc:sldMk cId="3835223647" sldId="270"/>
            <ac:spMk id="28" creationId="{5173064B-3D1B-443A-85EE-72036EEB1860}"/>
          </ac:spMkLst>
        </pc:spChg>
        <pc:picChg chg="add mod ord">
          <ac:chgData name="Guest User" userId="S::urn:spo:anon#efbe66b93d16b8b41163f35b37e192031e47175a85893d603f82421bec8fcd29::" providerId="AD" clId="Web-{566B6237-9DD9-42F0-89A1-5201BD24D196}" dt="2018-11-14T06:05:14.189" v="704" actId="1076"/>
          <ac:picMkLst>
            <pc:docMk/>
            <pc:sldMk cId="3835223647" sldId="270"/>
            <ac:picMk id="3" creationId="{85675FF9-19D0-42C7-907C-4A2E4BF4F3F8}"/>
          </ac:picMkLst>
        </pc:picChg>
        <pc:picChg chg="del">
          <ac:chgData name="Guest User" userId="S::urn:spo:anon#efbe66b93d16b8b41163f35b37e192031e47175a85893d603f82421bec8fcd29::" providerId="AD" clId="Web-{566B6237-9DD9-42F0-89A1-5201BD24D196}" dt="2018-11-14T02:34:16.095" v="2"/>
          <ac:picMkLst>
            <pc:docMk/>
            <pc:sldMk cId="3835223647" sldId="270"/>
            <ac:picMk id="9" creationId="{9CD13F17-E899-4A6F-8DCD-143D8FC33514}"/>
          </ac:picMkLst>
        </pc:picChg>
        <pc:picChg chg="add mod">
          <ac:chgData name="Guest User" userId="S::urn:spo:anon#efbe66b93d16b8b41163f35b37e192031e47175a85893d603f82421bec8fcd29::" providerId="AD" clId="Web-{566B6237-9DD9-42F0-89A1-5201BD24D196}" dt="2018-11-14T04:30:25.179" v="16" actId="14100"/>
          <ac:picMkLst>
            <pc:docMk/>
            <pc:sldMk cId="3835223647" sldId="270"/>
            <ac:picMk id="30" creationId="{F1B076A6-C0C0-449C-B750-8DC887CBEEBB}"/>
          </ac:picMkLst>
        </pc:picChg>
        <pc:picChg chg="add del mod ord replId">
          <ac:chgData name="Guest User" userId="S::urn:spo:anon#efbe66b93d16b8b41163f35b37e192031e47175a85893d603f82421bec8fcd29::" providerId="AD" clId="Web-{566B6237-9DD9-42F0-89A1-5201BD24D196}" dt="2018-11-14T04:30:02.257" v="7"/>
          <ac:picMkLst>
            <pc:docMk/>
            <pc:sldMk cId="3835223647" sldId="270"/>
            <ac:picMk id="31" creationId="{F1B076A6-C0C0-449C-B750-8DC887CBEEBB}"/>
          </ac:picMkLst>
        </pc:picChg>
        <pc:cxnChg chg="add del">
          <ac:chgData name="Guest User" userId="S::urn:spo:anon#efbe66b93d16b8b41163f35b37e192031e47175a85893d603f82421bec8fcd29::" providerId="AD" clId="Web-{566B6237-9DD9-42F0-89A1-5201BD24D196}" dt="2018-11-14T04:30:02.167" v="6"/>
          <ac:cxnSpMkLst>
            <pc:docMk/>
            <pc:sldMk cId="3835223647" sldId="270"/>
            <ac:cxnSpMk id="16" creationId="{F5486A9D-1265-4B57-91E6-68E666B978BC}"/>
          </ac:cxnSpMkLst>
        </pc:cxnChg>
      </pc:sldChg>
      <pc:sldChg chg="modSp">
        <pc:chgData name="Guest User" userId="S::urn:spo:anon#efbe66b93d16b8b41163f35b37e192031e47175a85893d603f82421bec8fcd29::" providerId="AD" clId="Web-{566B6237-9DD9-42F0-89A1-5201BD24D196}" dt="2018-11-14T05:43:30.128" v="377" actId="20577"/>
        <pc:sldMkLst>
          <pc:docMk/>
          <pc:sldMk cId="1806626651" sldId="271"/>
        </pc:sldMkLst>
        <pc:spChg chg="mod">
          <ac:chgData name="Guest User" userId="S::urn:spo:anon#efbe66b93d16b8b41163f35b37e192031e47175a85893d603f82421bec8fcd29::" providerId="AD" clId="Web-{566B6237-9DD9-42F0-89A1-5201BD24D196}" dt="2018-11-14T05:43:30.128" v="377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47:15.162" v="391" actId="20577"/>
        <pc:sldMkLst>
          <pc:docMk/>
          <pc:sldMk cId="213112027" sldId="272"/>
        </pc:sldMkLst>
        <pc:spChg chg="mod">
          <ac:chgData name="Guest User" userId="S::urn:spo:anon#efbe66b93d16b8b41163f35b37e192031e47175a85893d603f82421bec8fcd29::" providerId="AD" clId="Web-{566B6237-9DD9-42F0-89A1-5201BD24D196}" dt="2018-11-14T05:47:15.162" v="391" actId="20577"/>
          <ac:spMkLst>
            <pc:docMk/>
            <pc:sldMk cId="213112027" sldId="272"/>
            <ac:spMk id="3" creationId="{FB85753E-DA3D-41C2-9409-60A48E0758EA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5:49:05.163" v="421" actId="20577"/>
        <pc:sldMkLst>
          <pc:docMk/>
          <pc:sldMk cId="3376052877" sldId="273"/>
        </pc:sldMkLst>
        <pc:spChg chg="del mod">
          <ac:chgData name="Guest User" userId="S::urn:spo:anon#efbe66b93d16b8b41163f35b37e192031e47175a85893d603f82421bec8fcd29::" providerId="AD" clId="Web-{566B6237-9DD9-42F0-89A1-5201BD24D196}" dt="2018-11-14T05:47:43.912" v="398"/>
          <ac:spMkLst>
            <pc:docMk/>
            <pc:sldMk cId="3376052877" sldId="273"/>
            <ac:spMk id="3" creationId="{2130519F-5EFA-46A8-A3DB-41BCBDEDB2D1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5:49:05.163" v="421" actId="20577"/>
          <ac:spMkLst>
            <pc:docMk/>
            <pc:sldMk cId="3376052877" sldId="273"/>
            <ac:spMk id="5" creationId="{E19998B5-3DEE-4187-855F-590D045699AD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1:24.446" v="451" actId="20577"/>
        <pc:sldMkLst>
          <pc:docMk/>
          <pc:sldMk cId="2872528010" sldId="274"/>
        </pc:sldMkLst>
        <pc:spChg chg="mod">
          <ac:chgData name="Guest User" userId="S::urn:spo:anon#efbe66b93d16b8b41163f35b37e192031e47175a85893d603f82421bec8fcd29::" providerId="AD" clId="Web-{566B6237-9DD9-42F0-89A1-5201BD24D196}" dt="2018-11-14T05:51:24.446" v="451" actId="20577"/>
          <ac:spMkLst>
            <pc:docMk/>
            <pc:sldMk cId="2872528010" sldId="274"/>
            <ac:spMk id="3" creationId="{A2695FA3-093E-435F-B3A6-0858C52C6B91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2:02.024" v="467" actId="20577"/>
        <pc:sldMkLst>
          <pc:docMk/>
          <pc:sldMk cId="2466653463" sldId="275"/>
        </pc:sldMkLst>
        <pc:spChg chg="mod">
          <ac:chgData name="Guest User" userId="S::urn:spo:anon#efbe66b93d16b8b41163f35b37e192031e47175a85893d603f82421bec8fcd29::" providerId="AD" clId="Web-{566B6237-9DD9-42F0-89A1-5201BD24D196}" dt="2018-11-14T05:52:02.024" v="467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2:56.900" v="490" actId="20577"/>
        <pc:sldMkLst>
          <pc:docMk/>
          <pc:sldMk cId="1066983531" sldId="276"/>
        </pc:sldMkLst>
        <pc:spChg chg="mod">
          <ac:chgData name="Guest User" userId="S::urn:spo:anon#efbe66b93d16b8b41163f35b37e192031e47175a85893d603f82421bec8fcd29::" providerId="AD" clId="Web-{566B6237-9DD9-42F0-89A1-5201BD24D196}" dt="2018-11-14T05:52:56.900" v="490" actId="20577"/>
          <ac:spMkLst>
            <pc:docMk/>
            <pc:sldMk cId="1066983531" sldId="276"/>
            <ac:spMk id="3" creationId="{E6F26786-1262-4A37-BA1D-D393401827FA}"/>
          </ac:spMkLst>
        </pc:spChg>
      </pc:sldChg>
      <pc:sldChg chg="modSp">
        <pc:chgData name="Guest User" userId="S::urn:spo:anon#efbe66b93d16b8b41163f35b37e192031e47175a85893d603f82421bec8fcd29::" providerId="AD" clId="Web-{566B6237-9DD9-42F0-89A1-5201BD24D196}" dt="2018-11-14T05:53:51.775" v="508" actId="20577"/>
        <pc:sldMkLst>
          <pc:docMk/>
          <pc:sldMk cId="1805806008" sldId="277"/>
        </pc:sldMkLst>
        <pc:spChg chg="mod">
          <ac:chgData name="Guest User" userId="S::urn:spo:anon#efbe66b93d16b8b41163f35b37e192031e47175a85893d603f82421bec8fcd29::" providerId="AD" clId="Web-{566B6237-9DD9-42F0-89A1-5201BD24D196}" dt="2018-11-14T05:53:51.775" v="508" actId="20577"/>
          <ac:spMkLst>
            <pc:docMk/>
            <pc:sldMk cId="1805806008" sldId="277"/>
            <ac:spMk id="3" creationId="{099EE453-6856-4F2E-A331-9F4197E4AFB5}"/>
          </ac:spMkLst>
        </pc:spChg>
      </pc:sldChg>
      <pc:sldChg chg="addSp delSp modSp">
        <pc:chgData name="Guest User" userId="S::urn:spo:anon#efbe66b93d16b8b41163f35b37e192031e47175a85893d603f82421bec8fcd29::" providerId="AD" clId="Web-{566B6237-9DD9-42F0-89A1-5201BD24D196}" dt="2018-11-14T06:01:31.843" v="642" actId="1076"/>
        <pc:sldMkLst>
          <pc:docMk/>
          <pc:sldMk cId="2394291781" sldId="278"/>
        </pc:sldMkLst>
        <pc:spChg chg="mo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" creationId="{F5B29930-73AE-4FC9-A364-D79B84A1EAA6}"/>
          </ac:spMkLst>
        </pc:spChg>
        <pc:spChg chg="add del mod">
          <ac:chgData name="Guest User" userId="S::urn:spo:anon#efbe66b93d16b8b41163f35b37e192031e47175a85893d603f82421bec8fcd29::" providerId="AD" clId="Web-{566B6237-9DD9-42F0-89A1-5201BD24D196}" dt="2018-11-14T05:58:03.528" v="622"/>
          <ac:spMkLst>
            <pc:docMk/>
            <pc:sldMk cId="2394291781" sldId="278"/>
            <ac:spMk id="4" creationId="{6F91F97B-A578-4061-9F82-28CE238627F5}"/>
          </ac:spMkLst>
        </pc:spChg>
        <pc:spChg chg="add mod">
          <ac:chgData name="Guest User" userId="S::urn:spo:anon#efbe66b93d16b8b41163f35b37e192031e47175a85893d603f82421bec8fcd29::" providerId="AD" clId="Web-{566B6237-9DD9-42F0-89A1-5201BD24D196}" dt="2018-11-14T06:01:31.843" v="642" actId="1076"/>
          <ac:spMkLst>
            <pc:docMk/>
            <pc:sldMk cId="2394291781" sldId="278"/>
            <ac:spMk id="7" creationId="{FC4CE28F-0566-4362-BA0D-12E54CEFBCFA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4" creationId="{FB5993E2-C02B-4335-ABA5-D8EC465551E3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5" creationId="{C0B801A2-5622-4BE8-9AD2-C337A2CD0022}"/>
          </ac:spMkLst>
        </pc:spChg>
        <pc:spChg chg="del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6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28" creationId="{4E4490D0-3672-446A-AC12-B4830333BDDD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0" creationId="{39CB82C2-DF65-4EC1-8280-F201D50F570B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36" creationId="{FA4CD5CB-D209-4D70-8CA4-629731C59219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1" creationId="{B4C27B90-DF2B-4D00-BA07-18ED774CD2F1}"/>
          </ac:spMkLst>
        </pc:spChg>
        <pc:spChg chg="add">
          <ac:chgData name="Guest User" userId="S::urn:spo:anon#efbe66b93d16b8b41163f35b37e192031e47175a85893d603f82421bec8fcd29::" providerId="AD" clId="Web-{566B6237-9DD9-42F0-89A1-5201BD24D196}" dt="2018-11-14T05:58:31.763" v="626"/>
          <ac:spMkLst>
            <pc:docMk/>
            <pc:sldMk cId="2394291781" sldId="278"/>
            <ac:spMk id="43" creationId="{593ACC25-C262-417A-8AA9-0641C772BDB6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5:58:31.763" v="626"/>
          <ac:graphicFrameMkLst>
            <pc:docMk/>
            <pc:sldMk cId="2394291781" sldId="278"/>
            <ac:graphicFrameMk id="6" creationId="{CBC7F840-2E8B-4D37-82D1-AD9227EC9C36}"/>
          </ac:graphicFrameMkLst>
        </pc:graphicFrameChg>
        <pc:graphicFrameChg chg="del mod modGraphic">
          <ac:chgData name="Guest User" userId="S::urn:spo:anon#efbe66b93d16b8b41163f35b37e192031e47175a85893d603f82421bec8fcd29::" providerId="AD" clId="Web-{566B6237-9DD9-42F0-89A1-5201BD24D196}" dt="2018-11-14T05:56:55.434" v="621"/>
          <ac:graphicFrameMkLst>
            <pc:docMk/>
            <pc:sldMk cId="2394291781" sldId="278"/>
            <ac:graphicFrameMk id="12" creationId="{8155C4C2-338B-442B-8409-8FB08E090EB1}"/>
          </ac:graphicFrameMkLst>
        </pc:graphicFrame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32" creationId="{7E1D4427-852B-4B37-8E76-0E9F1810BA2A}"/>
          </ac:cxnSpMkLst>
        </pc:cxnChg>
        <pc:cxnChg chg="add">
          <ac:chgData name="Guest User" userId="S::urn:spo:anon#efbe66b93d16b8b41163f35b37e192031e47175a85893d603f82421bec8fcd29::" providerId="AD" clId="Web-{566B6237-9DD9-42F0-89A1-5201BD24D196}" dt="2018-11-14T05:58:31.763" v="626"/>
          <ac:cxnSpMkLst>
            <pc:docMk/>
            <pc:sldMk cId="2394291781" sldId="278"/>
            <ac:cxnSpMk id="40" creationId="{5C6A2BAE-B461-4B55-8E1F-0722ABDD1393}"/>
          </ac:cxnSpMkLst>
        </pc:cxnChg>
      </pc:sldChg>
      <pc:sldChg chg="addSp delSp modSp new mod setBg">
        <pc:chgData name="Guest User" userId="S::urn:spo:anon#efbe66b93d16b8b41163f35b37e192031e47175a85893d603f82421bec8fcd29::" providerId="AD" clId="Web-{566B6237-9DD9-42F0-89A1-5201BD24D196}" dt="2018-11-14T06:03:26.986" v="682" actId="20577"/>
        <pc:sldMkLst>
          <pc:docMk/>
          <pc:sldMk cId="3836647198" sldId="279"/>
        </pc:sldMkLst>
        <pc:spChg chg="mod">
          <ac:chgData name="Guest User" userId="S::urn:spo:anon#efbe66b93d16b8b41163f35b37e192031e47175a85893d603f82421bec8fcd29::" providerId="AD" clId="Web-{566B6237-9DD9-42F0-89A1-5201BD24D196}" dt="2018-11-14T06:03:26.986" v="682" actId="20577"/>
          <ac:spMkLst>
            <pc:docMk/>
            <pc:sldMk cId="3836647198" sldId="279"/>
            <ac:spMk id="2" creationId="{43DEBA12-639D-4E53-B362-09D1DC332851}"/>
          </ac:spMkLst>
        </pc:spChg>
        <pc:spChg chg="del mod">
          <ac:chgData name="Guest User" userId="S::urn:spo:anon#efbe66b93d16b8b41163f35b37e192031e47175a85893d603f82421bec8fcd29::" providerId="AD" clId="Web-{566B6237-9DD9-42F0-89A1-5201BD24D196}" dt="2018-11-14T06:02:23.687" v="660"/>
          <ac:spMkLst>
            <pc:docMk/>
            <pc:sldMk cId="3836647198" sldId="279"/>
            <ac:spMk id="3" creationId="{A2834CDB-E2B5-444D-8EA1-1F6AFEC94D6B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2:41.828" v="661"/>
          <ac:spMkLst>
            <pc:docMk/>
            <pc:sldMk cId="3836647198" sldId="279"/>
            <ac:spMk id="8" creationId="{CECF0FC6-D57B-48B6-9036-F4FFD91A4B34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2:41.828" v="661"/>
          <ac:spMkLst>
            <pc:docMk/>
            <pc:sldMk cId="3836647198" sldId="279"/>
            <ac:spMk id="10" creationId="{717A211C-5863-4303-AC3D-AEBFDF6D6A4C}"/>
          </ac:spMkLst>
        </pc:spChg>
        <pc:spChg chg="add del">
          <ac:chgData name="Guest User" userId="S::urn:spo:anon#efbe66b93d16b8b41163f35b37e192031e47175a85893d603f82421bec8fcd29::" providerId="AD" clId="Web-{566B6237-9DD9-42F0-89A1-5201BD24D196}" dt="2018-11-14T06:02:41.828" v="661"/>
          <ac:spMkLst>
            <pc:docMk/>
            <pc:sldMk cId="3836647198" sldId="279"/>
            <ac:spMk id="12" creationId="{087519CD-2FFF-42E3-BB0C-FEAA828BA5DB}"/>
          </ac:spMkLst>
        </pc:spChg>
        <pc:graphicFrameChg chg="add mod ord modGraphic">
          <ac:chgData name="Guest User" userId="S::urn:spo:anon#efbe66b93d16b8b41163f35b37e192031e47175a85893d603f82421bec8fcd29::" providerId="AD" clId="Web-{566B6237-9DD9-42F0-89A1-5201BD24D196}" dt="2018-11-14T06:02:41.828" v="661"/>
          <ac:graphicFrameMkLst>
            <pc:docMk/>
            <pc:sldMk cId="3836647198" sldId="279"/>
            <ac:graphicFrameMk id="5" creationId="{12A0283D-D715-4DCA-8053-1C6B9CB530FD}"/>
          </ac:graphicFrameMkLst>
        </pc:graphicFrameChg>
      </pc:sldChg>
      <pc:sldChg chg="modSp new">
        <pc:chgData name="Guest User" userId="S::urn:spo:anon#efbe66b93d16b8b41163f35b37e192031e47175a85893d603f82421bec8fcd29::" providerId="AD" clId="Web-{566B6237-9DD9-42F0-89A1-5201BD24D196}" dt="2018-11-14T06:56:13.727" v="758" actId="20577"/>
        <pc:sldMkLst>
          <pc:docMk/>
          <pc:sldMk cId="3827925026" sldId="280"/>
        </pc:sldMkLst>
        <pc:spChg chg="mod">
          <ac:chgData name="Guest User" userId="S::urn:spo:anon#efbe66b93d16b8b41163f35b37e192031e47175a85893d603f82421bec8fcd29::" providerId="AD" clId="Web-{566B6237-9DD9-42F0-89A1-5201BD24D196}" dt="2018-11-14T06:51:49.905" v="732" actId="20577"/>
          <ac:spMkLst>
            <pc:docMk/>
            <pc:sldMk cId="3827925026" sldId="280"/>
            <ac:spMk id="2" creationId="{7E12F8BC-FF43-4703-9517-DD9DD2BCE729}"/>
          </ac:spMkLst>
        </pc:spChg>
        <pc:spChg chg="mod">
          <ac:chgData name="Guest User" userId="S::urn:spo:anon#efbe66b93d16b8b41163f35b37e192031e47175a85893d603f82421bec8fcd29::" providerId="AD" clId="Web-{566B6237-9DD9-42F0-89A1-5201BD24D196}" dt="2018-11-14T06:56:13.727" v="758" actId="20577"/>
          <ac:spMkLst>
            <pc:docMk/>
            <pc:sldMk cId="3827925026" sldId="280"/>
            <ac:spMk id="3" creationId="{30D7B44B-84D8-4C35-AF2B-987E0C0A7677}"/>
          </ac:spMkLst>
        </pc:spChg>
      </pc:sldChg>
    </pc:docChg>
  </pc:docChgLst>
  <pc:docChgLst>
    <pc:chgData name="Asonye, Kingsley N" userId="S::knasonye@umes.edu::a5aa88e8-3cc8-4404-a353-fb00d898a609" providerId="AD" clId="Web-{FE718ED2-5CA5-A7EE-7CA2-852DD311012A}"/>
    <pc:docChg chg="addSld modSld">
      <pc:chgData name="Asonye, Kingsley N" userId="S::knasonye@umes.edu::a5aa88e8-3cc8-4404-a353-fb00d898a609" providerId="AD" clId="Web-{FE718ED2-5CA5-A7EE-7CA2-852DD311012A}" dt="2018-11-27T04:48:31.817" v="735"/>
      <pc:docMkLst>
        <pc:docMk/>
      </pc:docMkLst>
      <pc:sldChg chg="addSp delSp modSp">
        <pc:chgData name="Asonye, Kingsley N" userId="S::knasonye@umes.edu::a5aa88e8-3cc8-4404-a353-fb00d898a609" providerId="AD" clId="Web-{FE718ED2-5CA5-A7EE-7CA2-852DD311012A}" dt="2018-11-27T04:13:50.514" v="66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E718ED2-5CA5-A7EE-7CA2-852DD311012A}" dt="2018-11-27T04:13:50.514" v="668" actId="20577"/>
          <ac:spMkLst>
            <pc:docMk/>
            <pc:sldMk cId="3150756403" sldId="260"/>
            <ac:spMk id="3" creationId="{E4D4C829-F7BD-4EB4-994A-60F0FC13BC80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9" creationId="{C33BF9DD-8A45-4EEE-B231-0A14D322E5F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3" creationId="{D5FBCAC9-BD8B-4F3B-AD74-EF37D4211349}"/>
          </ac:spMkLst>
        </pc:spChg>
        <pc:spChg chg="del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15" creationId="{9556C5A8-AD7E-4CE7-87BE-9EA3B5E1786F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0" creationId="{E5958DBC-F4DA-42A8-8C52-860179790ECD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4" creationId="{51DDD252-D7C8-4CE5-9C61-D60D722BC217}"/>
          </ac:spMkLst>
        </pc:spChg>
        <pc:spChg chg="add">
          <ac:chgData name="Asonye, Kingsley N" userId="S::knasonye@umes.edu::a5aa88e8-3cc8-4404-a353-fb00d898a609" providerId="AD" clId="Web-{FE718ED2-5CA5-A7EE-7CA2-852DD311012A}" dt="2018-11-27T04:03:08.778" v="381"/>
          <ac:spMkLst>
            <pc:docMk/>
            <pc:sldMk cId="3150756403" sldId="260"/>
            <ac:spMk id="26" creationId="{2FBD75F5-C49C-4F6A-8D43-7A5939C23307}"/>
          </ac:spMkLst>
        </pc:spChg>
        <pc:picChg chg="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4" creationId="{1119930D-FD23-489E-AD59-A0896BB5E106}"/>
          </ac:picMkLst>
        </pc:picChg>
        <pc:picChg chg="add mod">
          <ac:chgData name="Asonye, Kingsley N" userId="S::knasonye@umes.edu::a5aa88e8-3cc8-4404-a353-fb00d898a609" providerId="AD" clId="Web-{FE718ED2-5CA5-A7EE-7CA2-852DD311012A}" dt="2018-11-27T04:03:08.778" v="381"/>
          <ac:picMkLst>
            <pc:docMk/>
            <pc:sldMk cId="3150756403" sldId="260"/>
            <ac:picMk id="5" creationId="{4A7A7560-14E0-4144-8DEA-12A56869CA22}"/>
          </ac:picMkLst>
        </pc:picChg>
        <pc:cxnChg chg="del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11" creationId="{9020DCC9-F851-4562-BB20-1AB3C51BFD08}"/>
          </ac:cxnSpMkLst>
        </pc:cxnChg>
        <pc:cxnChg chg="add">
          <ac:chgData name="Asonye, Kingsley N" userId="S::knasonye@umes.edu::a5aa88e8-3cc8-4404-a353-fb00d898a609" providerId="AD" clId="Web-{FE718ED2-5CA5-A7EE-7CA2-852DD311012A}" dt="2018-11-27T04:03:08.778" v="381"/>
          <ac:cxnSpMkLst>
            <pc:docMk/>
            <pc:sldMk cId="3150756403" sldId="260"/>
            <ac:cxnSpMk id="22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E718ED2-5CA5-A7EE-7CA2-852DD311012A}" dt="2018-11-27T04:20:44.719" v="695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FE718ED2-5CA5-A7EE-7CA2-852DD311012A}" dt="2018-11-27T04:20:44.719" v="695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addSp delSp modSp new">
        <pc:chgData name="Asonye, Kingsley N" userId="S::knasonye@umes.edu::a5aa88e8-3cc8-4404-a353-fb00d898a609" providerId="AD" clId="Web-{FE718ED2-5CA5-A7EE-7CA2-852DD311012A}" dt="2018-11-27T04:48:31.817" v="735"/>
        <pc:sldMkLst>
          <pc:docMk/>
          <pc:sldMk cId="1184913427" sldId="311"/>
        </pc:sldMkLst>
        <pc:spChg chg="mod">
          <ac:chgData name="Asonye, Kingsley N" userId="S::knasonye@umes.edu::a5aa88e8-3cc8-4404-a353-fb00d898a609" providerId="AD" clId="Web-{FE718ED2-5CA5-A7EE-7CA2-852DD311012A}" dt="2018-11-27T04:47:41.395" v="732" actId="20577"/>
          <ac:spMkLst>
            <pc:docMk/>
            <pc:sldMk cId="1184913427" sldId="311"/>
            <ac:spMk id="2" creationId="{F55A3CC0-4956-45F5-A27C-3270E9BA45FA}"/>
          </ac:spMkLst>
        </pc:spChg>
        <pc:spChg chg="del">
          <ac:chgData name="Asonye, Kingsley N" userId="S::knasonye@umes.edu::a5aa88e8-3cc8-4404-a353-fb00d898a609" providerId="AD" clId="Web-{FE718ED2-5CA5-A7EE-7CA2-852DD311012A}" dt="2018-11-27T04:48:31.817" v="735"/>
          <ac:spMkLst>
            <pc:docMk/>
            <pc:sldMk cId="1184913427" sldId="311"/>
            <ac:spMk id="3" creationId="{4FDC6FD0-E6D0-4832-87BF-646E97BE1726}"/>
          </ac:spMkLst>
        </pc:spChg>
        <pc:graphicFrameChg chg="add mod ord modGraphic">
          <ac:chgData name="Asonye, Kingsley N" userId="S::knasonye@umes.edu::a5aa88e8-3cc8-4404-a353-fb00d898a609" providerId="AD" clId="Web-{FE718ED2-5CA5-A7EE-7CA2-852DD311012A}" dt="2018-11-27T04:48:31.817" v="735"/>
          <ac:graphicFrameMkLst>
            <pc:docMk/>
            <pc:sldMk cId="1184913427" sldId="311"/>
            <ac:graphicFrameMk id="4" creationId="{68DFDA24-4B93-4C35-9481-A2449FC567C9}"/>
          </ac:graphicFrameMkLst>
        </pc:graphicFrameChg>
      </pc:sldChg>
    </pc:docChg>
  </pc:docChgLst>
  <pc:docChgLst>
    <pc:chgData name="Asonye, Kingsley N" userId="S::knasonye@umes.edu::a5aa88e8-3cc8-4404-a353-fb00d898a609" providerId="AD" clId="Web-{1CFDCA3E-C806-C634-964F-F6BDAB3AA427}"/>
    <pc:docChg chg="modSld">
      <pc:chgData name="Asonye, Kingsley N" userId="S::knasonye@umes.edu::a5aa88e8-3cc8-4404-a353-fb00d898a609" providerId="AD" clId="Web-{1CFDCA3E-C806-C634-964F-F6BDAB3AA427}" dt="2018-11-27T22:54:12.144" v="481" actId="20577"/>
      <pc:docMkLst>
        <pc:docMk/>
      </pc:docMkLst>
      <pc:sldChg chg="modSp">
        <pc:chgData name="Asonye, Kingsley N" userId="S::knasonye@umes.edu::a5aa88e8-3cc8-4404-a353-fb00d898a609" providerId="AD" clId="Web-{1CFDCA3E-C806-C634-964F-F6BDAB3AA427}" dt="2018-11-27T22:43:18.465" v="309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1CFDCA3E-C806-C634-964F-F6BDAB3AA427}" dt="2018-11-27T22:43:18.465" v="309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Asonye, Kingsley N" userId="S::knasonye@umes.edu::a5aa88e8-3cc8-4404-a353-fb00d898a609" providerId="AD" clId="Web-{1CFDCA3E-C806-C634-964F-F6BDAB3AA427}" dt="2018-11-27T22:54:12.144" v="480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CFDCA3E-C806-C634-964F-F6BDAB3AA427}" dt="2018-11-27T22:54:12.144" v="480" actId="20577"/>
          <ac:spMkLst>
            <pc:docMk/>
            <pc:sldMk cId="1530388460" sldId="267"/>
            <ac:spMk id="3" creationId="{8E432F10-35D6-4670-9259-B36954639179}"/>
          </ac:spMkLst>
        </pc:spChg>
      </pc:sldChg>
    </pc:docChg>
  </pc:docChgLst>
  <pc:docChgLst>
    <pc:chgData name="Asonye, Kingsley N" userId="S::knasonye@umes.edu::a5aa88e8-3cc8-4404-a353-fb00d898a609" providerId="AD" clId="Web-{ADEDFDA0-122F-C3A0-A4DE-14061AB2AFDB}"/>
    <pc:docChg chg="modSld">
      <pc:chgData name="Asonye, Kingsley N" userId="S::knasonye@umes.edu::a5aa88e8-3cc8-4404-a353-fb00d898a609" providerId="AD" clId="Web-{ADEDFDA0-122F-C3A0-A4DE-14061AB2AFDB}" dt="2018-11-07T07:23:36.179" v="530" actId="20577"/>
      <pc:docMkLst>
        <pc:docMk/>
      </pc:docMkLst>
      <pc:sldChg chg="modSp">
        <pc:chgData name="Asonye, Kingsley N" userId="S::knasonye@umes.edu::a5aa88e8-3cc8-4404-a353-fb00d898a609" providerId="AD" clId="Web-{ADEDFDA0-122F-C3A0-A4DE-14061AB2AFDB}" dt="2018-11-07T07:03:10.819" v="444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ADEDFDA0-122F-C3A0-A4DE-14061AB2AFDB}" dt="2018-11-07T07:03:10.819" v="44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">
        <pc:chgData name="Asonye, Kingsley N" userId="S::knasonye@umes.edu::a5aa88e8-3cc8-4404-a353-fb00d898a609" providerId="AD" clId="Web-{ADEDFDA0-122F-C3A0-A4DE-14061AB2AFDB}" dt="2018-11-07T07:02:44.939" v="439" actId="14100"/>
        <pc:sldMkLst>
          <pc:docMk/>
          <pc:sldMk cId="599602462" sldId="261"/>
        </pc:sldMkLst>
        <pc:spChg chg="add mod">
          <ac:chgData name="Asonye, Kingsley N" userId="S::knasonye@umes.edu::a5aa88e8-3cc8-4404-a353-fb00d898a609" providerId="AD" clId="Web-{ADEDFDA0-122F-C3A0-A4DE-14061AB2AFDB}" dt="2018-11-07T07:02:44.939" v="439" actId="14100"/>
          <ac:spMkLst>
            <pc:docMk/>
            <pc:sldMk cId="599602462" sldId="261"/>
            <ac:spMk id="1862" creationId="{29C48484-727A-4794-A04F-A27D6586812E}"/>
          </ac:spMkLst>
        </pc:spChg>
        <pc:graphicFrameChg chg="del modGraphic">
          <ac:chgData name="Asonye, Kingsley N" userId="S::knasonye@umes.edu::a5aa88e8-3cc8-4404-a353-fb00d898a609" providerId="AD" clId="Web-{ADEDFDA0-122F-C3A0-A4DE-14061AB2AFDB}" dt="2018-11-07T06:59:01.636" v="4"/>
          <ac:graphicFrameMkLst>
            <pc:docMk/>
            <pc:sldMk cId="599602462" sldId="261"/>
            <ac:graphicFrameMk id="11" creationId="{AB2D1EA3-E3E5-45EF-9016-4097EA5680DD}"/>
          </ac:graphicFrameMkLst>
        </pc:graphicFrameChg>
      </pc:sldChg>
      <pc:sldChg chg="modSp">
        <pc:chgData name="Asonye, Kingsley N" userId="S::knasonye@umes.edu::a5aa88e8-3cc8-4404-a353-fb00d898a609" providerId="AD" clId="Web-{ADEDFDA0-122F-C3A0-A4DE-14061AB2AFDB}" dt="2018-11-07T07:23:35.101" v="528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ADEDFDA0-122F-C3A0-A4DE-14061AB2AFDB}" dt="2018-11-07T07:23:35.101" v="528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04:47.444" v="474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ADEDFDA0-122F-C3A0-A4DE-14061AB2AFDB}" dt="2018-11-07T07:04:47.444" v="474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7:39.364" v="486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ADEDFDA0-122F-C3A0-A4DE-14061AB2AFDB}" dt="2018-11-07T07:17:39.364" v="486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7:12.520" v="480" actId="20577"/>
        <pc:sldMkLst>
          <pc:docMk/>
          <pc:sldMk cId="1805806008" sldId="277"/>
        </pc:sldMkLst>
        <pc:spChg chg="mod">
          <ac:chgData name="Asonye, Kingsley N" userId="S::knasonye@umes.edu::a5aa88e8-3cc8-4404-a353-fb00d898a609" providerId="AD" clId="Web-{ADEDFDA0-122F-C3A0-A4DE-14061AB2AFDB}" dt="2018-11-07T07:17:12.520" v="480" actId="20577"/>
          <ac:spMkLst>
            <pc:docMk/>
            <pc:sldMk cId="1805806008" sldId="277"/>
            <ac:spMk id="3" creationId="{099EE453-6856-4F2E-A331-9F4197E4AFB5}"/>
          </ac:spMkLst>
        </pc:spChg>
      </pc:sldChg>
      <pc:sldChg chg="modSp">
        <pc:chgData name="Asonye, Kingsley N" userId="S::knasonye@umes.edu::a5aa88e8-3cc8-4404-a353-fb00d898a609" providerId="AD" clId="Web-{ADEDFDA0-122F-C3A0-A4DE-14061AB2AFDB}" dt="2018-11-07T07:19:53.350" v="526" actId="20577"/>
        <pc:sldMkLst>
          <pc:docMk/>
          <pc:sldMk cId="2394291781" sldId="278"/>
        </pc:sldMkLst>
        <pc:spChg chg="mod">
          <ac:chgData name="Asonye, Kingsley N" userId="S::knasonye@umes.edu::a5aa88e8-3cc8-4404-a353-fb00d898a609" providerId="AD" clId="Web-{ADEDFDA0-122F-C3A0-A4DE-14061AB2AFDB}" dt="2018-11-07T07:19:53.350" v="526" actId="20577"/>
          <ac:spMkLst>
            <pc:docMk/>
            <pc:sldMk cId="2394291781" sldId="278"/>
            <ac:spMk id="2" creationId="{F5B29930-73AE-4FC9-A364-D79B84A1EAA6}"/>
          </ac:spMkLst>
        </pc:spChg>
      </pc:sldChg>
    </pc:docChg>
  </pc:docChgLst>
  <pc:docChgLst>
    <pc:chgData name="Guest User" userId="S::urn:spo:anon#efbe66b93d16b8b41163f35b37e192031e47175a85893d603f82421bec8fcd29::" providerId="AD" clId="Web-{A1E72501-A02A-4697-9CF2-24FE25F23A53}"/>
    <pc:docChg chg="addSld modSld">
      <pc:chgData name="Guest User" userId="S::urn:spo:anon#efbe66b93d16b8b41163f35b37e192031e47175a85893d603f82421bec8fcd29::" providerId="AD" clId="Web-{A1E72501-A02A-4697-9CF2-24FE25F23A53}" dt="2018-10-02T16:40:42.809" v="58" actId="20577"/>
      <pc:docMkLst>
        <pc:docMk/>
      </pc:docMkLst>
      <pc:sldChg chg="modSp">
        <pc:chgData name="Guest User" userId="S::urn:spo:anon#efbe66b93d16b8b41163f35b37e192031e47175a85893d603f82421bec8fcd29::" providerId="AD" clId="Web-{A1E72501-A02A-4697-9CF2-24FE25F23A53}" dt="2018-10-02T16:37:47.121" v="36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A1E72501-A02A-4697-9CF2-24FE25F23A53}" dt="2018-10-02T16:37:47.121" v="36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9D6F86EF-3440-4668-9A83-565025F2364B}"/>
    <pc:docChg chg="addSld modSld">
      <pc:chgData name="Guest User" userId="S::urn:spo:anon#efbe66b93d16b8b41163f35b37e192031e47175a85893d603f82421bec8fcd29::" providerId="AD" clId="Web-{9D6F86EF-3440-4668-9A83-565025F2364B}" dt="2018-10-31T19:39:06.578" v="169" actId="20577"/>
      <pc:docMkLst>
        <pc:docMk/>
      </pc:docMkLst>
      <pc:sldChg chg="modSp">
        <pc:chgData name="Guest User" userId="S::urn:spo:anon#efbe66b93d16b8b41163f35b37e192031e47175a85893d603f82421bec8fcd29::" providerId="AD" clId="Web-{9D6F86EF-3440-4668-9A83-565025F2364B}" dt="2018-10-31T19:30:59.875" v="139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D6F86EF-3440-4668-9A83-565025F2364B}" dt="2018-10-31T19:30:59.875" v="139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9D6F86EF-3440-4668-9A83-565025F2364B}" dt="2018-10-31T19:39:06.578" v="16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9D6F86EF-3440-4668-9A83-565025F2364B}" dt="2018-10-31T19:39:06.578" v="168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9D6F86EF-3440-4668-9A83-565025F2364B}" dt="2018-10-31T19:23:57.610" v="116" actId="20577"/>
        <pc:sldMkLst>
          <pc:docMk/>
          <pc:sldMk cId="1530388460" sldId="267"/>
        </pc:sldMkLst>
        <pc:spChg chg="mo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" creationId="{D63DA297-8AC2-450E-9DBD-26E8334FBF44}"/>
          </ac:spMkLst>
        </pc:spChg>
        <pc:spChg chg="mod">
          <ac:chgData name="Guest User" userId="S::urn:spo:anon#efbe66b93d16b8b41163f35b37e192031e47175a85893d603f82421bec8fcd29::" providerId="AD" clId="Web-{9D6F86EF-3440-4668-9A83-565025F2364B}" dt="2018-10-31T19:23:57.610" v="116" actId="20577"/>
          <ac:spMkLst>
            <pc:docMk/>
            <pc:sldMk cId="1530388460" sldId="267"/>
            <ac:spMk id="3" creationId="{8E432F10-35D6-4670-9259-B36954639179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0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2" creationId="{054B3F04-9EAC-45C0-B3CE-0387EEA10A0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7" creationId="{CECF0FC6-D57B-48B6-9036-F4FFD91A4B34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19" creationId="{717A211C-5863-4303-AC3D-AEBFDF6D6A4C}"/>
          </ac:spMkLst>
        </pc:spChg>
        <pc:spChg chg="add">
          <ac:chgData name="Guest User" userId="S::urn:spo:anon#efbe66b93d16b8b41163f35b37e192031e47175a85893d603f82421bec8fcd29::" providerId="AD" clId="Web-{9D6F86EF-3440-4668-9A83-565025F2364B}" dt="2018-10-31T19:18:34.047" v="49"/>
          <ac:spMkLst>
            <pc:docMk/>
            <pc:sldMk cId="1530388460" sldId="267"/>
            <ac:spMk id="21" creationId="{087519CD-2FFF-42E3-BB0C-FEAA828BA5DB}"/>
          </ac:spMkLst>
        </pc:spChg>
      </pc:sldChg>
    </pc:docChg>
  </pc:docChgLst>
  <pc:docChgLst>
    <pc:chgData name="Asonye, Kingsley N" userId="S::knasonye@umes.edu::a5aa88e8-3cc8-4404-a353-fb00d898a609" providerId="AD" clId="Web-{95B97C0D-9D66-E75E-260C-0655B907128B}"/>
    <pc:docChg chg="addSld delSld modSld">
      <pc:chgData name="Asonye, Kingsley N" userId="S::knasonye@umes.edu::a5aa88e8-3cc8-4404-a353-fb00d898a609" providerId="AD" clId="Web-{95B97C0D-9D66-E75E-260C-0655B907128B}" dt="2018-11-27T00:35:35.010" v="1427" actId="20577"/>
      <pc:docMkLst>
        <pc:docMk/>
      </pc:docMkLst>
      <pc:sldChg chg="addSp delSp modSp">
        <pc:chgData name="Asonye, Kingsley N" userId="S::knasonye@umes.edu::a5aa88e8-3cc8-4404-a353-fb00d898a609" providerId="AD" clId="Web-{95B97C0D-9D66-E75E-260C-0655B907128B}" dt="2018-11-26T21:52:52.449" v="161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" creationId="{3734674C-83F5-447C-BFE5-5288C6EB6085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1:10.620" v="81" actId="1076"/>
          <ac:spMkLst>
            <pc:docMk/>
            <pc:sldMk cId="2705726920" sldId="296"/>
            <ac:spMk id="3" creationId="{383B1F15-0656-421E-94A1-FF137B924C5D}"/>
          </ac:spMkLst>
        </pc:spChg>
        <pc:spChg chg="del mod">
          <ac:chgData name="Asonye, Kingsley N" userId="S::knasonye@umes.edu::a5aa88e8-3cc8-4404-a353-fb00d898a609" providerId="AD" clId="Web-{95B97C0D-9D66-E75E-260C-0655B907128B}" dt="2018-11-26T21:51:00.949" v="80"/>
          <ac:spMkLst>
            <pc:docMk/>
            <pc:sldMk cId="2705726920" sldId="296"/>
            <ac:spMk id="6" creationId="{61A5950F-BA33-403A-9D43-CD124FA05065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52.449" v="161" actId="20577"/>
          <ac:spMkLst>
            <pc:docMk/>
            <pc:sldMk cId="2705726920" sldId="296"/>
            <ac:spMk id="9" creationId="{B83DBE9E-BDA9-40CD-8C32-7F4AA8A78B87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16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0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4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49:59.854" v="9"/>
          <ac:spMkLst>
            <pc:docMk/>
            <pc:sldMk cId="2705726920" sldId="296"/>
            <ac:spMk id="26" creationId="{17FC539C-B783-4B03-9F9E-D13430F3F64F}"/>
          </ac:spMkLst>
        </pc:spChg>
        <pc:picChg chg="mod">
          <ac:chgData name="Asonye, Kingsley N" userId="S::knasonye@umes.edu::a5aa88e8-3cc8-4404-a353-fb00d898a609" providerId="AD" clId="Web-{95B97C0D-9D66-E75E-260C-0655B907128B}" dt="2018-11-26T21:49:59.854" v="9"/>
          <ac:picMkLst>
            <pc:docMk/>
            <pc:sldMk cId="2705726920" sldId="296"/>
            <ac:picMk id="4" creationId="{FB40D1BF-A848-49ED-BB1E-97A69F1AF660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18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49:59.854" v="9"/>
          <ac:cxnSpMkLst>
            <pc:docMk/>
            <pc:sldMk cId="2705726920" sldId="296"/>
            <ac:cxnSpMk id="22" creationId="{C947DF4A-614C-4B4C-8B80-E5B9D8E8CFED}"/>
          </ac:cxnSpMkLst>
        </pc:cxnChg>
      </pc:sldChg>
      <pc:sldChg chg="addSp delSp modSp mod modClrScheme delDesignElem chgLayout">
        <pc:chgData name="Asonye, Kingsley N" userId="S::knasonye@umes.edu::a5aa88e8-3cc8-4404-a353-fb00d898a609" providerId="AD" clId="Web-{95B97C0D-9D66-E75E-260C-0655B907128B}" dt="2018-11-26T22:13:47.723" v="436" actId="20577"/>
        <pc:sldMkLst>
          <pc:docMk/>
          <pc:sldMk cId="1869085453" sldId="297"/>
        </pc:sldMkLst>
        <pc:spChg chg="mod ord">
          <ac:chgData name="Asonye, Kingsley N" userId="S::knasonye@umes.edu::a5aa88e8-3cc8-4404-a353-fb00d898a609" providerId="AD" clId="Web-{95B97C0D-9D66-E75E-260C-0655B907128B}" dt="2018-11-26T22:09:59.019" v="377" actId="20577"/>
          <ac:spMkLst>
            <pc:docMk/>
            <pc:sldMk cId="1869085453" sldId="297"/>
            <ac:spMk id="2" creationId="{1702E5AB-D904-4FAE-8CA3-FF8C134C930B}"/>
          </ac:spMkLst>
        </pc:spChg>
        <pc:spChg chg="del mod ord">
          <ac:chgData name="Asonye, Kingsley N" userId="S::knasonye@umes.edu::a5aa88e8-3cc8-4404-a353-fb00d898a609" providerId="AD" clId="Web-{95B97C0D-9D66-E75E-260C-0655B907128B}" dt="2018-11-26T22:07:32.627" v="332"/>
          <ac:spMkLst>
            <pc:docMk/>
            <pc:sldMk cId="1869085453" sldId="297"/>
            <ac:spMk id="3" creationId="{D77F27F5-5290-495C-ABDA-CE6A41C6E022}"/>
          </ac:spMkLst>
        </pc:spChg>
        <pc:spChg chg="add mod ord">
          <ac:chgData name="Asonye, Kingsley N" userId="S::knasonye@umes.edu::a5aa88e8-3cc8-4404-a353-fb00d898a609" providerId="AD" clId="Web-{95B97C0D-9D66-E75E-260C-0655B907128B}" dt="2018-11-26T22:13:47.723" v="436" actId="20577"/>
          <ac:spMkLst>
            <pc:docMk/>
            <pc:sldMk cId="1869085453" sldId="297"/>
            <ac:spMk id="4" creationId="{17D26EE8-EC0C-40DA-80AF-6DB91B67D339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7" creationId="{7D379150-F6B4-45C8-BE10-6B278AD400EB}"/>
          </ac:spMkLst>
        </pc:spChg>
        <pc:spChg chg="del">
          <ac:chgData name="Asonye, Kingsley N" userId="S::knasonye@umes.edu::a5aa88e8-3cc8-4404-a353-fb00d898a609" providerId="AD" clId="Web-{95B97C0D-9D66-E75E-260C-0655B907128B}" dt="2018-11-26T22:02:48.156" v="327"/>
          <ac:spMkLst>
            <pc:docMk/>
            <pc:sldMk cId="1869085453" sldId="297"/>
            <ac:spMk id="8" creationId="{3741B58E-3B65-4A01-A276-975AB2CF8A08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9" creationId="{5FFCF544-A370-4A5D-A95F-CA6E0E7191E6}"/>
          </ac:spMkLst>
        </pc:spChg>
        <pc:spChg chg="del">
          <ac:chgData name="Asonye, Kingsley N" userId="S::knasonye@umes.edu::a5aa88e8-3cc8-4404-a353-fb00d898a609" providerId="AD" clId="Web-{95B97C0D-9D66-E75E-260C-0655B907128B}" dt="2018-11-26T22:02:48.156" v="327"/>
          <ac:spMkLst>
            <pc:docMk/>
            <pc:sldMk cId="1869085453" sldId="297"/>
            <ac:spMk id="10" creationId="{7AAC67C3-831B-4AB1-A259-DFB839CAFAFC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7.877" v="336"/>
          <ac:spMkLst>
            <pc:docMk/>
            <pc:sldMk cId="1869085453" sldId="297"/>
            <ac:spMk id="11" creationId="{20C7CA41-99E2-4B6C-BACB-DB8ECA2E1648}"/>
          </ac:spMkLst>
        </pc:spChg>
        <pc:spChg chg="del">
          <ac:chgData name="Asonye, Kingsley N" userId="S::knasonye@umes.edu::a5aa88e8-3cc8-4404-a353-fb00d898a609" providerId="AD" clId="Web-{95B97C0D-9D66-E75E-260C-0655B907128B}" dt="2018-11-26T22:02:48.156" v="327"/>
          <ac:spMkLst>
            <pc:docMk/>
            <pc:sldMk cId="1869085453" sldId="297"/>
            <ac:spMk id="12" creationId="{054B3F04-9EAC-45C0-B3CE-0387EEA10A0C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10:27.112" v="430" actId="1076"/>
          <ac:spMkLst>
            <pc:docMk/>
            <pc:sldMk cId="1869085453" sldId="297"/>
            <ac:spMk id="13" creationId="{D549120B-3DA8-414D-A64D-B02D961834BE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08:12.049" v="335"/>
          <ac:spMkLst>
            <pc:docMk/>
            <pc:sldMk cId="1869085453" sldId="297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08:12.049" v="335"/>
          <ac:picMkLst>
            <pc:docMk/>
            <pc:sldMk cId="1869085453" sldId="297"/>
            <ac:picMk id="5" creationId="{81F53FCD-FAC8-454E-9C79-4173DF69498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08:12.049" v="335"/>
          <ac:cxnSpMkLst>
            <pc:docMk/>
            <pc:sldMk cId="1869085453" sldId="297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08:12.049" v="335"/>
          <ac:cxnSpMkLst>
            <pc:docMk/>
            <pc:sldMk cId="1869085453" sldId="297"/>
            <ac:cxnSpMk id="18" creationId="{C947DF4A-614C-4B4C-8B80-E5B9D8E8CFED}"/>
          </ac:cxnSpMkLst>
        </pc:cxnChg>
      </pc:sldChg>
      <pc:sldChg chg="addSp delSp modSp mod modClrScheme delDesignElem chgLayout">
        <pc:chgData name="Asonye, Kingsley N" userId="S::knasonye@umes.edu::a5aa88e8-3cc8-4404-a353-fb00d898a609" providerId="AD" clId="Web-{95B97C0D-9D66-E75E-260C-0655B907128B}" dt="2018-11-26T22:22:30.898" v="493" actId="20577"/>
        <pc:sldMkLst>
          <pc:docMk/>
          <pc:sldMk cId="360002955" sldId="298"/>
        </pc:sldMkLst>
        <pc:spChg chg="mod ord">
          <ac:chgData name="Asonye, Kingsley N" userId="S::knasonye@umes.edu::a5aa88e8-3cc8-4404-a353-fb00d898a609" providerId="AD" clId="Web-{95B97C0D-9D66-E75E-260C-0655B907128B}" dt="2018-11-26T22:19:36.069" v="458" actId="20577"/>
          <ac:spMkLst>
            <pc:docMk/>
            <pc:sldMk cId="360002955" sldId="298"/>
            <ac:spMk id="2" creationId="{9D5B54EC-6CC4-4BBD-BD36-2CC8FEE13A47}"/>
          </ac:spMkLst>
        </pc:spChg>
        <pc:spChg chg="del mod ord">
          <ac:chgData name="Asonye, Kingsley N" userId="S::knasonye@umes.edu::a5aa88e8-3cc8-4404-a353-fb00d898a609" providerId="AD" clId="Web-{95B97C0D-9D66-E75E-260C-0655B907128B}" dt="2018-11-26T22:19:02.037" v="443"/>
          <ac:spMkLst>
            <pc:docMk/>
            <pc:sldMk cId="360002955" sldId="298"/>
            <ac:spMk id="3" creationId="{B1D1F17E-F06D-45E4-BB32-D35B8657AFA1}"/>
          </ac:spMkLst>
        </pc:spChg>
        <pc:spChg chg="add mod ord">
          <ac:chgData name="Asonye, Kingsley N" userId="S::knasonye@umes.edu::a5aa88e8-3cc8-4404-a353-fb00d898a609" providerId="AD" clId="Web-{95B97C0D-9D66-E75E-260C-0655B907128B}" dt="2018-11-26T22:19:28.741" v="445" actId="20577"/>
          <ac:spMkLst>
            <pc:docMk/>
            <pc:sldMk cId="360002955" sldId="298"/>
            <ac:spMk id="4" creationId="{E4A7B900-E8C1-425A-96A9-20F517D2CC7A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7" creationId="{600B5AE2-C5CC-499C-8F2D-249888BE22C2}"/>
          </ac:spMkLst>
        </pc:spChg>
        <pc:spChg chg="del">
          <ac:chgData name="Asonye, Kingsley N" userId="S::knasonye@umes.edu::a5aa88e8-3cc8-4404-a353-fb00d898a609" providerId="AD" clId="Web-{95B97C0D-9D66-E75E-260C-0655B907128B}" dt="2018-11-26T22:11:02.159" v="432"/>
          <ac:spMkLst>
            <pc:docMk/>
            <pc:sldMk cId="360002955" sldId="298"/>
            <ac:spMk id="8" creationId="{3741B58E-3B65-4A01-A276-975AB2CF8A08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9" creationId="{BA7A3698-B350-40E5-8475-9BCC41A089FC}"/>
          </ac:spMkLst>
        </pc:spChg>
        <pc:spChg chg="del">
          <ac:chgData name="Asonye, Kingsley N" userId="S::knasonye@umes.edu::a5aa88e8-3cc8-4404-a353-fb00d898a609" providerId="AD" clId="Web-{95B97C0D-9D66-E75E-260C-0655B907128B}" dt="2018-11-26T22:11:02.159" v="432"/>
          <ac:spMkLst>
            <pc:docMk/>
            <pc:sldMk cId="360002955" sldId="298"/>
            <ac:spMk id="10" creationId="{7AAC67C3-831B-4AB1-A259-DFB839CAFAFC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22:30.898" v="493" actId="20577"/>
          <ac:spMkLst>
            <pc:docMk/>
            <pc:sldMk cId="360002955" sldId="298"/>
            <ac:spMk id="11" creationId="{3AB47BE8-6B57-4A59-BE2A-A15B1F001F98}"/>
          </ac:spMkLst>
        </pc:spChg>
        <pc:spChg chg="del">
          <ac:chgData name="Asonye, Kingsley N" userId="S::knasonye@umes.edu::a5aa88e8-3cc8-4404-a353-fb00d898a609" providerId="AD" clId="Web-{95B97C0D-9D66-E75E-260C-0655B907128B}" dt="2018-11-26T22:11:02.159" v="432"/>
          <ac:spMkLst>
            <pc:docMk/>
            <pc:sldMk cId="360002955" sldId="298"/>
            <ac:spMk id="12" creationId="{054B3F04-9EAC-45C0-B3CE-0387EEA10A0C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2:19:17.631" v="444"/>
          <ac:spMkLst>
            <pc:docMk/>
            <pc:sldMk cId="360002955" sldId="298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19:17.631" v="444"/>
          <ac:picMkLst>
            <pc:docMk/>
            <pc:sldMk cId="360002955" sldId="298"/>
            <ac:picMk id="5" creationId="{9A2D3BB9-1931-4E4C-952F-B8E4B6EA30ED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19:17.631" v="444"/>
          <ac:cxnSpMkLst>
            <pc:docMk/>
            <pc:sldMk cId="360002955" sldId="298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19:17.631" v="444"/>
          <ac:cxnSpMkLst>
            <pc:docMk/>
            <pc:sldMk cId="360002955" sldId="298"/>
            <ac:cxnSpMk id="18" creationId="{5AB158E9-1B40-4CD6-95F0-95CA11DF7B7A}"/>
          </ac:cxnSpMkLst>
        </pc:cxnChg>
      </pc:sldChg>
      <pc:sldChg chg="addSp delSp modSp">
        <pc:chgData name="Asonye, Kingsley N" userId="S::knasonye@umes.edu::a5aa88e8-3cc8-4404-a353-fb00d898a609" providerId="AD" clId="Web-{95B97C0D-9D66-E75E-260C-0655B907128B}" dt="2018-11-26T21:52:44.043" v="158" actId="20577"/>
        <pc:sldMkLst>
          <pc:docMk/>
          <pc:sldMk cId="4151444184" sldId="299"/>
        </pc:sldMkLst>
        <pc:spChg chg="mo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2" creationId="{C90853CD-4731-489D-B955-E12E74E430BE}"/>
          </ac:spMkLst>
        </pc:spChg>
        <pc:spChg chg="del">
          <ac:chgData name="Asonye, Kingsley N" userId="S::knasonye@umes.edu::a5aa88e8-3cc8-4404-a353-fb00d898a609" providerId="AD" clId="Web-{95B97C0D-9D66-E75E-260C-0655B907128B}" dt="2018-11-26T21:49:24.510" v="5"/>
          <ac:spMkLst>
            <pc:docMk/>
            <pc:sldMk cId="4151444184" sldId="299"/>
            <ac:spMk id="3" creationId="{6934D36F-0524-41CC-AC27-676A1240951A}"/>
          </ac:spMkLst>
        </pc:spChg>
        <pc:spChg chg="mod">
          <ac:chgData name="Asonye, Kingsley N" userId="S::knasonye@umes.edu::a5aa88e8-3cc8-4404-a353-fb00d898a609" providerId="AD" clId="Web-{95B97C0D-9D66-E75E-260C-0655B907128B}" dt="2018-11-26T21:52:44.043" v="158" actId="20577"/>
          <ac:spMkLst>
            <pc:docMk/>
            <pc:sldMk cId="4151444184" sldId="299"/>
            <ac:spMk id="4" creationId="{D26EC149-5323-4EF8-B0A2-506081921C68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7" creationId="{7D379150-F6B4-45C8-BE10-6B278AD400E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1:52:34.168" v="157" actId="1076"/>
          <ac:spMkLst>
            <pc:docMk/>
            <pc:sldMk cId="4151444184" sldId="299"/>
            <ac:spMk id="8" creationId="{98DB39B0-9F22-448D-A9F8-050F8304AE65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9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1:51:28.136" v="82"/>
          <ac:spMkLst>
            <pc:docMk/>
            <pc:sldMk cId="4151444184" sldId="299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1:51:28.136" v="82"/>
          <ac:picMkLst>
            <pc:docMk/>
            <pc:sldMk cId="4151444184" sldId="299"/>
            <ac:picMk id="5" creationId="{456E3C70-0EC1-41E9-8EC3-26BE0B92183A}"/>
          </ac:picMkLst>
        </pc:picChg>
        <pc:cxnChg chg="add">
          <ac:chgData name="Asonye, Kingsley N" userId="S::knasonye@umes.edu::a5aa88e8-3cc8-4404-a353-fb00d898a609" providerId="AD" clId="Web-{95B97C0D-9D66-E75E-260C-0655B907128B}" dt="2018-11-26T21:51:28.136" v="82"/>
          <ac:cxnSpMkLst>
            <pc:docMk/>
            <pc:sldMk cId="4151444184" sldId="299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51:28.136" v="82"/>
          <ac:cxnSpMkLst>
            <pc:docMk/>
            <pc:sldMk cId="4151444184" sldId="299"/>
            <ac:cxnSpMk id="18" creationId="{C947DF4A-614C-4B4C-8B80-E5B9D8E8CFED}"/>
          </ac:cxnSpMkLst>
        </pc:cxnChg>
      </pc:sldChg>
      <pc:sldChg chg="addSp delSp modSp">
        <pc:chgData name="Asonye, Kingsley N" userId="S::knasonye@umes.edu::a5aa88e8-3cc8-4404-a353-fb00d898a609" providerId="AD" clId="Web-{95B97C0D-9D66-E75E-260C-0655B907128B}" dt="2018-11-26T22:00:28.765" v="323" actId="20577"/>
        <pc:sldMkLst>
          <pc:docMk/>
          <pc:sldMk cId="2078584778" sldId="300"/>
        </pc:sldMkLst>
        <pc:spChg chg="mo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" creationId="{E9CFB7C8-197B-4D24-8D17-F60FDF30CB4A}"/>
          </ac:spMkLst>
        </pc:spChg>
        <pc:spChg chg="del">
          <ac:chgData name="Asonye, Kingsley N" userId="S::knasonye@umes.edu::a5aa88e8-3cc8-4404-a353-fb00d898a609" providerId="AD" clId="Web-{95B97C0D-9D66-E75E-260C-0655B907128B}" dt="2018-11-26T21:57:32.389" v="168"/>
          <ac:spMkLst>
            <pc:docMk/>
            <pc:sldMk cId="2078584778" sldId="300"/>
            <ac:spMk id="3" creationId="{6EBD3CA8-CE60-469B-863E-FFAD36705EAC}"/>
          </ac:spMkLst>
        </pc:spChg>
        <pc:spChg chg="mod">
          <ac:chgData name="Asonye, Kingsley N" userId="S::knasonye@umes.edu::a5aa88e8-3cc8-4404-a353-fb00d898a609" providerId="AD" clId="Web-{95B97C0D-9D66-E75E-260C-0655B907128B}" dt="2018-11-26T22:00:02.780" v="272" actId="20577"/>
          <ac:spMkLst>
            <pc:docMk/>
            <pc:sldMk cId="2078584778" sldId="300"/>
            <ac:spMk id="4" creationId="{DBF9C79E-31AC-4F14-9F18-D7BDA5919AB6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7" creationId="{600B5AE2-C5CC-499C-8F2D-249888BE22C2}"/>
          </ac:spMkLst>
        </pc:spChg>
        <pc:spChg chg="add del mod">
          <ac:chgData name="Asonye, Kingsley N" userId="S::knasonye@umes.edu::a5aa88e8-3cc8-4404-a353-fb00d898a609" providerId="AD" clId="Web-{95B97C0D-9D66-E75E-260C-0655B907128B}" dt="2018-11-26T21:59:24.577" v="260"/>
          <ac:spMkLst>
            <pc:docMk/>
            <pc:sldMk cId="2078584778" sldId="300"/>
            <ac:spMk id="8" creationId="{DDCBD500-F60F-4B8F-81D5-4FC18D6010D7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9" creationId="{BA7A3698-B350-40E5-8475-9BCC41A089FC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00:28.765" v="323" actId="20577"/>
          <ac:spMkLst>
            <pc:docMk/>
            <pc:sldMk cId="2078584778" sldId="300"/>
            <ac:spMk id="10" creationId="{920DBC70-5B42-4A5B-9700-EC7ACA1DC8C4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27.405" v="264"/>
          <ac:spMkLst>
            <pc:docMk/>
            <pc:sldMk cId="2078584778" sldId="300"/>
            <ac:spMk id="22" creationId="{FF2DA012-1414-493D-888F-5D99D0BDA322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4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5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27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2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29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32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33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1:59:53.702" v="271"/>
          <ac:spMkLst>
            <pc:docMk/>
            <pc:sldMk cId="2078584778" sldId="300"/>
            <ac:spMk id="34" creationId="{82A73093-4B9D-420D-B17E-52293703A1D4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37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6T21:59:53.608" v="270"/>
          <ac:spMkLst>
            <pc:docMk/>
            <pc:sldMk cId="2078584778" sldId="300"/>
            <ac:spMk id="39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1:59:53.702" v="271"/>
          <ac:picMkLst>
            <pc:docMk/>
            <pc:sldMk cId="2078584778" sldId="300"/>
            <ac:picMk id="5" creationId="{3B72B35E-85A7-4535-969A-C50A6291AC56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6T21:59:27.405" v="264"/>
          <ac:cxnSpMkLst>
            <pc:docMk/>
            <pc:sldMk cId="2078584778" sldId="300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6T21:59:27.405" v="264"/>
          <ac:cxnSpMkLst>
            <pc:docMk/>
            <pc:sldMk cId="2078584778" sldId="300"/>
            <ac:cxnSpMk id="18" creationId="{5AB158E9-1B40-4CD6-95F0-95CA11DF7B7A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59:53.702" v="271"/>
          <ac:cxnSpMkLst>
            <pc:docMk/>
            <pc:sldMk cId="2078584778" sldId="300"/>
            <ac:cxnSpMk id="26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1:59:53.702" v="271"/>
          <ac:cxnSpMkLst>
            <pc:docMk/>
            <pc:sldMk cId="2078584778" sldId="300"/>
            <ac:cxnSpMk id="30" creationId="{9C21570E-E159-49A6-9891-FA397B7A92D3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6T21:59:53.608" v="270"/>
          <ac:cxnSpMkLst>
            <pc:docMk/>
            <pc:sldMk cId="2078584778" sldId="300"/>
            <ac:cxnSpMk id="31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6T21:59:53.608" v="270"/>
          <ac:cxnSpMkLst>
            <pc:docMk/>
            <pc:sldMk cId="2078584778" sldId="300"/>
            <ac:cxnSpMk id="35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36:34.498" v="668" actId="1076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" creationId="{4BC4AC60-151F-4DA3-B70B-4AC86180BBCF}"/>
          </ac:spMkLst>
        </pc:spChg>
        <pc:spChg chg="del">
          <ac:chgData name="Asonye, Kingsley N" userId="S::knasonye@umes.edu::a5aa88e8-3cc8-4404-a353-fb00d898a609" providerId="AD" clId="Web-{95B97C0D-9D66-E75E-260C-0655B907128B}" dt="2018-11-26T22:25:04.821" v="541"/>
          <ac:spMkLst>
            <pc:docMk/>
            <pc:sldMk cId="2374441575" sldId="301"/>
            <ac:spMk id="3" creationId="{060FF43D-B2A7-4C49-85B7-E2DA1DE1BD41}"/>
          </ac:spMkLst>
        </pc:spChg>
        <pc:spChg chg="mod">
          <ac:chgData name="Asonye, Kingsley N" userId="S::knasonye@umes.edu::a5aa88e8-3cc8-4404-a353-fb00d898a609" providerId="AD" clId="Web-{95B97C0D-9D66-E75E-260C-0655B907128B}" dt="2018-11-26T22:26:11.994" v="600" actId="20577"/>
          <ac:spMkLst>
            <pc:docMk/>
            <pc:sldMk cId="2374441575" sldId="301"/>
            <ac:spMk id="4" creationId="{3703B6B1-0069-4B7A-862B-B5CD41B512F0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36:34.498" v="668" actId="1076"/>
          <ac:spMkLst>
            <pc:docMk/>
            <pc:sldMk cId="2374441575" sldId="301"/>
            <ac:spMk id="7" creationId="{07725589-072A-4D83-B163-E543AFDEF45A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25:19.196" v="542"/>
          <ac:spMkLst>
            <pc:docMk/>
            <pc:sldMk cId="2374441575" sldId="301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25:19.196" v="542"/>
          <ac:picMkLst>
            <pc:docMk/>
            <pc:sldMk cId="2374441575" sldId="301"/>
            <ac:picMk id="5" creationId="{E6807AF3-41B0-4BC3-987E-53C15D7229F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25:19.196" v="542"/>
          <ac:cxnSpMkLst>
            <pc:docMk/>
            <pc:sldMk cId="2374441575" sldId="301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45:43.345" v="772" actId="1076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" creationId="{295DAD5A-4805-4607-873B-15BD1FE52F56}"/>
          </ac:spMkLst>
        </pc:spChg>
        <pc:spChg chg="del">
          <ac:chgData name="Asonye, Kingsley N" userId="S::knasonye@umes.edu::a5aa88e8-3cc8-4404-a353-fb00d898a609" providerId="AD" clId="Web-{95B97C0D-9D66-E75E-260C-0655B907128B}" dt="2018-11-26T22:44:51.157" v="713"/>
          <ac:spMkLst>
            <pc:docMk/>
            <pc:sldMk cId="3670705466" sldId="302"/>
            <ac:spMk id="3" creationId="{916A0D8F-CA53-4A78-9071-5CB9A8CD31DA}"/>
          </ac:spMkLst>
        </pc:spChg>
        <pc:spChg chg="mod">
          <ac:chgData name="Asonye, Kingsley N" userId="S::knasonye@umes.edu::a5aa88e8-3cc8-4404-a353-fb00d898a609" providerId="AD" clId="Web-{95B97C0D-9D66-E75E-260C-0655B907128B}" dt="2018-11-26T22:45:07.688" v="715" actId="20577"/>
          <ac:spMkLst>
            <pc:docMk/>
            <pc:sldMk cId="3670705466" sldId="302"/>
            <ac:spMk id="4" creationId="{E2267C2F-260C-4009-A6D7-381D88D737F3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45:43.345" v="772" actId="1076"/>
          <ac:spMkLst>
            <pc:docMk/>
            <pc:sldMk cId="3670705466" sldId="302"/>
            <ac:spMk id="7" creationId="{06857706-FB98-49BA-BB6E-5866A1F4B704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44:55.376" v="714"/>
          <ac:spMkLst>
            <pc:docMk/>
            <pc:sldMk cId="3670705466" sldId="302"/>
            <ac:spMk id="22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2:44:55.376" v="714"/>
          <ac:picMkLst>
            <pc:docMk/>
            <pc:sldMk cId="3670705466" sldId="302"/>
            <ac:picMk id="5" creationId="{60B05CB9-2D9D-4706-9898-118274EEF53F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44:55.376" v="714"/>
          <ac:cxnSpMkLst>
            <pc:docMk/>
            <pc:sldMk cId="3670705466" sldId="302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6T22:55:44.802" v="903" actId="1076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" creationId="{4BDC90E6-D5DA-4DAB-B3E6-7975C06A4878}"/>
          </ac:spMkLst>
        </pc:spChg>
        <pc:spChg chg="del">
          <ac:chgData name="Asonye, Kingsley N" userId="S::knasonye@umes.edu::a5aa88e8-3cc8-4404-a353-fb00d898a609" providerId="AD" clId="Web-{95B97C0D-9D66-E75E-260C-0655B907128B}" dt="2018-11-26T22:50:55.269" v="825"/>
          <ac:spMkLst>
            <pc:docMk/>
            <pc:sldMk cId="756308507" sldId="303"/>
            <ac:spMk id="3" creationId="{AF55E6FD-A440-4002-BFE7-736F21B79BEE}"/>
          </ac:spMkLst>
        </pc:spChg>
        <pc:spChg chg="mod">
          <ac:chgData name="Asonye, Kingsley N" userId="S::knasonye@umes.edu::a5aa88e8-3cc8-4404-a353-fb00d898a609" providerId="AD" clId="Web-{95B97C0D-9D66-E75E-260C-0655B907128B}" dt="2018-11-26T22:51:10.050" v="827" actId="20577"/>
          <ac:spMkLst>
            <pc:docMk/>
            <pc:sldMk cId="756308507" sldId="303"/>
            <ac:spMk id="4" creationId="{C8E4D643-24F0-4D54-9D96-526CA542792B}"/>
          </ac:spMkLst>
        </pc:spChg>
        <pc:spChg chg="add mod">
          <ac:chgData name="Asonye, Kingsley N" userId="S::knasonye@umes.edu::a5aa88e8-3cc8-4404-a353-fb00d898a609" providerId="AD" clId="Web-{95B97C0D-9D66-E75E-260C-0655B907128B}" dt="2018-11-26T22:55:44.802" v="903" actId="1076"/>
          <ac:spMkLst>
            <pc:docMk/>
            <pc:sldMk cId="756308507" sldId="303"/>
            <ac:spMk id="7" creationId="{4040EA80-DDDB-46F4-BB97-7A1A9EB2FDC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6T22:51:01.269" v="826"/>
          <ac:spMkLst>
            <pc:docMk/>
            <pc:sldMk cId="756308507" sldId="303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6T22:51:37.034" v="833" actId="14100"/>
          <ac:picMkLst>
            <pc:docMk/>
            <pc:sldMk cId="756308507" sldId="303"/>
            <ac:picMk id="5" creationId="{C6F081B0-1650-41C2-87E3-DB1B68627E63}"/>
          </ac:picMkLst>
        </pc:pic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2:51:01.269" v="826"/>
          <ac:cxnSpMkLst>
            <pc:docMk/>
            <pc:sldMk cId="756308507" sldId="303"/>
            <ac:cxnSpMk id="18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13:32.064" v="1108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" creationId="{CC3D8430-BD2E-49E9-9CBD-12A9AA644B92}"/>
          </ac:spMkLst>
        </pc:spChg>
        <pc:spChg chg="del">
          <ac:chgData name="Asonye, Kingsley N" userId="S::knasonye@umes.edu::a5aa88e8-3cc8-4404-a353-fb00d898a609" providerId="AD" clId="Web-{95B97C0D-9D66-E75E-260C-0655B907128B}" dt="2018-11-26T23:00:01.788" v="1002"/>
          <ac:spMkLst>
            <pc:docMk/>
            <pc:sldMk cId="2915897544" sldId="304"/>
            <ac:spMk id="3" creationId="{2293352E-5A54-47AF-A5A8-D86338899DB4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13:32.064" v="1108" actId="20577"/>
          <ac:spMkLst>
            <pc:docMk/>
            <pc:sldMk cId="2915897544" sldId="304"/>
            <ac:spMk id="3" creationId="{EB4891E3-3BDC-487D-A50D-FA3C472BC026}"/>
          </ac:spMkLst>
        </pc:spChg>
        <pc:spChg chg="mod">
          <ac:chgData name="Asonye, Kingsley N" userId="S::knasonye@umes.edu::a5aa88e8-3cc8-4404-a353-fb00d898a609" providerId="AD" clId="Web-{95B97C0D-9D66-E75E-260C-0655B907128B}" dt="2018-11-26T23:00:18.382" v="1005" actId="20577"/>
          <ac:spMkLst>
            <pc:docMk/>
            <pc:sldMk cId="2915897544" sldId="304"/>
            <ac:spMk id="4" creationId="{30F4484E-658A-4BD5-A651-4C17550D6E9D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0" creationId="{600B5AE2-C5CC-499C-8F2D-249888BE22C2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2" creationId="{BA7A3698-B350-40E5-8475-9BCC41A089FC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16" creationId="{10162E77-11AD-44A7-84EC-40C59EEFBD2E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0" creationId="{6329CBCE-21AE-419D-AC1F-8ACF510A6670}"/>
          </ac:spMkLst>
        </pc:spChg>
        <pc:spChg chg="add">
          <ac:chgData name="Asonye, Kingsley N" userId="S::knasonye@umes.edu::a5aa88e8-3cc8-4404-a353-fb00d898a609" providerId="AD" clId="Web-{95B97C0D-9D66-E75E-260C-0655B907128B}" dt="2018-11-26T23:00:11.272" v="1004"/>
          <ac:spMkLst>
            <pc:docMk/>
            <pc:sldMk cId="2915897544" sldId="304"/>
            <ac:spMk id="22" creationId="{FF2DA012-1414-493D-888F-5D99D0BDA322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6T23:00:11.272" v="1004"/>
          <ac:picMkLst>
            <pc:docMk/>
            <pc:sldMk cId="2915897544" sldId="304"/>
            <ac:picMk id="5" creationId="{B9C7C2E1-D580-4304-A064-0156E1CAD594}"/>
          </ac:picMkLst>
        </pc:pic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4" creationId="{0AC655C7-EC94-4BE6-84C8-2F9EFBBB2789}"/>
          </ac:cxnSpMkLst>
        </pc:cxnChg>
        <pc:cxnChg chg="add">
          <ac:chgData name="Asonye, Kingsley N" userId="S::knasonye@umes.edu::a5aa88e8-3cc8-4404-a353-fb00d898a609" providerId="AD" clId="Web-{95B97C0D-9D66-E75E-260C-0655B907128B}" dt="2018-11-26T23:00:11.272" v="1004"/>
          <ac:cxnSpMkLst>
            <pc:docMk/>
            <pc:sldMk cId="2915897544" sldId="304"/>
            <ac:cxnSpMk id="18" creationId="{5AB158E9-1B40-4CD6-95F0-95CA11DF7B7A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20:09.395" v="1269" actId="1076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95B97C0D-9D66-E75E-260C-0655B907128B}" dt="2018-11-27T00:19:24.629" v="1199" actId="20577"/>
          <ac:spMkLst>
            <pc:docMk/>
            <pc:sldMk cId="1527659635" sldId="305"/>
            <ac:spMk id="2" creationId="{3C65A8EC-A037-4E36-9E11-E6CEBEF02016}"/>
          </ac:spMkLst>
        </pc:spChg>
        <pc:spChg chg="del">
          <ac:chgData name="Asonye, Kingsley N" userId="S::knasonye@umes.edu::a5aa88e8-3cc8-4404-a353-fb00d898a609" providerId="AD" clId="Web-{95B97C0D-9D66-E75E-260C-0655B907128B}" dt="2018-11-27T00:15:41.830" v="1177"/>
          <ac:spMkLst>
            <pc:docMk/>
            <pc:sldMk cId="1527659635" sldId="305"/>
            <ac:spMk id="3" creationId="{60C29F6F-7544-4555-948A-C208583AA76E}"/>
          </ac:spMkLst>
        </pc:spChg>
        <pc:spChg chg="mod">
          <ac:chgData name="Asonye, Kingsley N" userId="S::knasonye@umes.edu::a5aa88e8-3cc8-4404-a353-fb00d898a609" providerId="AD" clId="Web-{95B97C0D-9D66-E75E-260C-0655B907128B}" dt="2018-11-27T00:18:28.753" v="1194" actId="20577"/>
          <ac:spMkLst>
            <pc:docMk/>
            <pc:sldMk cId="1527659635" sldId="305"/>
            <ac:spMk id="4" creationId="{ED7CBEE0-675E-4DD4-A4F6-5C6575B45161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20:09.395" v="1269" actId="1076"/>
          <ac:spMkLst>
            <pc:docMk/>
            <pc:sldMk cId="1527659635" sldId="305"/>
            <ac:spMk id="7" creationId="{476D5C25-7262-4676-BA6E-47A0E82D8AB7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0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2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16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0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05.206" v="1181"/>
          <ac:spMkLst>
            <pc:docMk/>
            <pc:sldMk cId="1527659635" sldId="305"/>
            <ac:spMk id="22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4" creationId="{600B5AE2-C5CC-499C-8F2D-249888BE22C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5" creationId="{BA7A3698-B350-40E5-8475-9BCC41A089FC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7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28" creationId="{10162E77-11AD-44A7-84EC-40C59EEFBD2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29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2" creationId="{6329CBCE-21AE-419D-AC1F-8ACF510A6670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3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7.565" v="1185"/>
          <ac:spMkLst>
            <pc:docMk/>
            <pc:sldMk cId="1527659635" sldId="305"/>
            <ac:spMk id="34" creationId="{FF2DA012-1414-493D-888F-5D99D0BDA322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6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7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38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14.956" v="1183"/>
          <ac:spMkLst>
            <pc:docMk/>
            <pc:sldMk cId="1527659635" sldId="305"/>
            <ac:spMk id="39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1" creationId="{284B70D5-875B-433D-BDBD-1522A85D6C1D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3" creationId="{1E299956-A9E7-4FC1-A0B1-D590CA9730E8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7:48.862" v="1187"/>
          <ac:spMkLst>
            <pc:docMk/>
            <pc:sldMk cId="1527659635" sldId="305"/>
            <ac:spMk id="44" creationId="{17FC539C-B783-4B03-9F9E-D13430F3F64F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5" creationId="{7D379150-F6B4-45C8-BE10-6B278AD400EB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6" creationId="{5FFCF544-A370-4A5D-A95F-CA6E0E7191E6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48" creationId="{52ABB703-2B0E-4C3B-B4A2-F3973548E561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0" creationId="{E95DA498-D9A2-4DA9-B9DA-B3776E08CF7E}"/>
          </ac:spMkLst>
        </pc:spChg>
        <pc:spChg chg="add del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1" creationId="{82A73093-4B9D-420D-B17E-52293703A1D4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6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58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2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6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18:03.800" v="1190"/>
          <ac:spMkLst>
            <pc:docMk/>
            <pc:sldMk cId="1527659635" sldId="305"/>
            <ac:spMk id="68" creationId="{17FC539C-B783-4B03-9F9E-D13430F3F64F}"/>
          </ac:spMkLst>
        </pc:spChg>
        <pc:picChg chg="add mod ord">
          <ac:chgData name="Asonye, Kingsley N" userId="S::knasonye@umes.edu::a5aa88e8-3cc8-4404-a353-fb00d898a609" providerId="AD" clId="Web-{95B97C0D-9D66-E75E-260C-0655B907128B}" dt="2018-11-27T00:18:03.800" v="1190"/>
          <ac:picMkLst>
            <pc:docMk/>
            <pc:sldMk cId="1527659635" sldId="305"/>
            <ac:picMk id="5" creationId="{8807192E-AF72-4651-9002-0120A26F06CE}"/>
          </ac:picMkLst>
        </pc:pic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4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05.206" v="1181"/>
          <ac:cxnSpMkLst>
            <pc:docMk/>
            <pc:sldMk cId="1527659635" sldId="305"/>
            <ac:cxnSpMk id="18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26" creationId="{0AC655C7-EC94-4BE6-84C8-2F9EFBBB2789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7.565" v="1185"/>
          <ac:cxnSpMkLst>
            <pc:docMk/>
            <pc:sldMk cId="1527659635" sldId="305"/>
            <ac:cxnSpMk id="30" creationId="{5AB158E9-1B40-4CD6-95F0-95CA11DF7B7A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1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14.956" v="1183"/>
          <ac:cxnSpMkLst>
            <pc:docMk/>
            <pc:sldMk cId="1527659635" sldId="305"/>
            <ac:cxnSpMk id="35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0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7:48.862" v="1187"/>
          <ac:cxnSpMkLst>
            <pc:docMk/>
            <pc:sldMk cId="1527659635" sldId="305"/>
            <ac:cxnSpMk id="42" creationId="{C947DF4A-614C-4B4C-8B80-E5B9D8E8CFED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7" creationId="{6EEB3B97-A638-498B-8083-54191CE71E01}"/>
          </ac:cxnSpMkLst>
        </pc:cxnChg>
        <pc:cxnChg chg="add del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49" creationId="{9C21570E-E159-49A6-9891-FA397B7A92D3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0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18:03.800" v="1190"/>
          <ac:cxnSpMkLst>
            <pc:docMk/>
            <pc:sldMk cId="1527659635" sldId="305"/>
            <ac:cxnSpMk id="64" creationId="{C947DF4A-614C-4B4C-8B80-E5B9D8E8CFED}"/>
          </ac:cxnSpMkLst>
        </pc:cxnChg>
      </pc:sldChg>
      <pc:sldChg chg="addSp delSp modSp new mod setBg">
        <pc:chgData name="Asonye, Kingsley N" userId="S::knasonye@umes.edu::a5aa88e8-3cc8-4404-a353-fb00d898a609" providerId="AD" clId="Web-{95B97C0D-9D66-E75E-260C-0655B907128B}" dt="2018-11-27T00:35:33.807" v="1425" actId="20577"/>
        <pc:sldMkLst>
          <pc:docMk/>
          <pc:sldMk cId="643998857" sldId="308"/>
        </pc:sldMkLst>
        <pc:spChg chg="mo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2" creationId="{A05ED3F7-4E36-4118-800F-08DFB0F5C583}"/>
          </ac:spMkLst>
        </pc:spChg>
        <pc:spChg chg="del">
          <ac:chgData name="Asonye, Kingsley N" userId="S::knasonye@umes.edu::a5aa88e8-3cc8-4404-a353-fb00d898a609" providerId="AD" clId="Web-{95B97C0D-9D66-E75E-260C-0655B907128B}" dt="2018-11-27T00:21:34.208" v="1317"/>
          <ac:spMkLst>
            <pc:docMk/>
            <pc:sldMk cId="643998857" sldId="308"/>
            <ac:spMk id="3" creationId="{C80687D4-5126-4C4A-AFDB-378B35EC0340}"/>
          </ac:spMkLst>
        </pc:spChg>
        <pc:spChg chg="mod">
          <ac:chgData name="Asonye, Kingsley N" userId="S::knasonye@umes.edu::a5aa88e8-3cc8-4404-a353-fb00d898a609" providerId="AD" clId="Web-{95B97C0D-9D66-E75E-260C-0655B907128B}" dt="2018-11-27T00:34:31.479" v="1371" actId="20577"/>
          <ac:spMkLst>
            <pc:docMk/>
            <pc:sldMk cId="643998857" sldId="308"/>
            <ac:spMk id="4" creationId="{F5FF4433-60B5-4A24-8A9B-0B1F0E343FA5}"/>
          </ac:spMkLst>
        </pc:spChg>
        <pc:spChg chg="add mod">
          <ac:chgData name="Asonye, Kingsley N" userId="S::knasonye@umes.edu::a5aa88e8-3cc8-4404-a353-fb00d898a609" providerId="AD" clId="Web-{95B97C0D-9D66-E75E-260C-0655B907128B}" dt="2018-11-27T00:35:33.807" v="1425" actId="20577"/>
          <ac:spMkLst>
            <pc:docMk/>
            <pc:sldMk cId="643998857" sldId="308"/>
            <ac:spMk id="7" creationId="{1300713E-2B1A-43E9-930D-B2C4BFD623D7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10" creationId="{7D379150-F6B4-45C8-BE10-6B278AD400EB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12" creationId="{5FFCF544-A370-4A5D-A95F-CA6E0E7191E6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16" creationId="{284B70D5-875B-433D-BDBD-1522A85D6C1D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20" creationId="{1E299956-A9E7-4FC1-A0B1-D590CA9730E8}"/>
          </ac:spMkLst>
        </pc:spChg>
        <pc:spChg chg="add">
          <ac:chgData name="Asonye, Kingsley N" userId="S::knasonye@umes.edu::a5aa88e8-3cc8-4404-a353-fb00d898a609" providerId="AD" clId="Web-{95B97C0D-9D66-E75E-260C-0655B907128B}" dt="2018-11-27T00:21:40.583" v="1318"/>
          <ac:spMkLst>
            <pc:docMk/>
            <pc:sldMk cId="643998857" sldId="308"/>
            <ac:spMk id="22" creationId="{17FC539C-B783-4B03-9F9E-D13430F3F64F}"/>
          </ac:spMkLst>
        </pc:spChg>
        <pc:picChg chg="add mod ord modCrop">
          <ac:chgData name="Asonye, Kingsley N" userId="S::knasonye@umes.edu::a5aa88e8-3cc8-4404-a353-fb00d898a609" providerId="AD" clId="Web-{95B97C0D-9D66-E75E-260C-0655B907128B}" dt="2018-11-27T00:22:10.708" v="1322" actId="14100"/>
          <ac:picMkLst>
            <pc:docMk/>
            <pc:sldMk cId="643998857" sldId="308"/>
            <ac:picMk id="5" creationId="{8D0315BA-150C-4709-AA47-DC8355862047}"/>
          </ac:picMkLst>
        </pc:picChg>
        <pc:cxnChg chg="add">
          <ac:chgData name="Asonye, Kingsley N" userId="S::knasonye@umes.edu::a5aa88e8-3cc8-4404-a353-fb00d898a609" providerId="AD" clId="Web-{95B97C0D-9D66-E75E-260C-0655B907128B}" dt="2018-11-27T00:21:40.583" v="1318"/>
          <ac:cxnSpMkLst>
            <pc:docMk/>
            <pc:sldMk cId="643998857" sldId="308"/>
            <ac:cxnSpMk id="14" creationId="{6EEB3B97-A638-498B-8083-54191CE71E01}"/>
          </ac:cxnSpMkLst>
        </pc:cxnChg>
        <pc:cxnChg chg="add">
          <ac:chgData name="Asonye, Kingsley N" userId="S::knasonye@umes.edu::a5aa88e8-3cc8-4404-a353-fb00d898a609" providerId="AD" clId="Web-{95B97C0D-9D66-E75E-260C-0655B907128B}" dt="2018-11-27T00:21:40.583" v="1318"/>
          <ac:cxnSpMkLst>
            <pc:docMk/>
            <pc:sldMk cId="643998857" sldId="308"/>
            <ac:cxnSpMk id="18" creationId="{C947DF4A-614C-4B4C-8B80-E5B9D8E8CFED}"/>
          </ac:cxnSpMkLst>
        </pc:cxnChg>
      </pc:sldChg>
    </pc:docChg>
  </pc:docChgLst>
  <pc:docChgLst>
    <pc:chgData name="Guest User" userId="S::urn:spo:anon#efbe66b93d16b8b41163f35b37e192031e47175a85893d603f82421bec8fcd29::" providerId="AD" clId="Web-{9883FABF-E1C9-B015-8020-D049891BA047}"/>
    <pc:docChg chg="modSld">
      <pc:chgData name="Guest User" userId="S::urn:spo:anon#efbe66b93d16b8b41163f35b37e192031e47175a85893d603f82421bec8fcd29::" providerId="AD" clId="Web-{9883FABF-E1C9-B015-8020-D049891BA047}" dt="2018-10-09T20:29:23.699" v="31" actId="20577"/>
      <pc:docMkLst>
        <pc:docMk/>
      </pc:docMkLst>
      <pc:sldChg chg="modSp">
        <pc:chgData name="Guest User" userId="S::urn:spo:anon#efbe66b93d16b8b41163f35b37e192031e47175a85893d603f82421bec8fcd29::" providerId="AD" clId="Web-{9883FABF-E1C9-B015-8020-D049891BA047}" dt="2018-10-09T20:21:09.577" v="25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83FABF-E1C9-B015-8020-D049891BA047}" dt="2018-10-09T20:21:09.577" v="25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Guest User" userId="S::urn:spo:anon#efbe66b93d16b8b41163f35b37e192031e47175a85893d603f82421bec8fcd29::" providerId="AD" clId="Web-{8F63C0D9-0DF3-4EBF-AC86-970158AF480A}"/>
    <pc:docChg chg="modSld">
      <pc:chgData name="Guest User" userId="S::urn:spo:anon#efbe66b93d16b8b41163f35b37e192031e47175a85893d603f82421bec8fcd29::" providerId="AD" clId="Web-{8F63C0D9-0DF3-4EBF-AC86-970158AF480A}" dt="2018-10-22T17:52:12.183" v="99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98175AD6-537C-47D3-B329-E04F55B0D037}"/>
    <pc:docChg chg="modSld">
      <pc:chgData name="Guest User" userId="S::urn:spo:anon#efbe66b93d16b8b41163f35b37e192031e47175a85893d603f82421bec8fcd29::" providerId="AD" clId="Web-{98175AD6-537C-47D3-B329-E04F55B0D037}" dt="2018-10-29T18:35:11.989" v="39" actId="20577"/>
      <pc:docMkLst>
        <pc:docMk/>
      </pc:docMkLst>
      <pc:sldChg chg="modSp">
        <pc:chgData name="Guest User" userId="S::urn:spo:anon#efbe66b93d16b8b41163f35b37e192031e47175a85893d603f82421bec8fcd29::" providerId="AD" clId="Web-{98175AD6-537C-47D3-B329-E04F55B0D037}" dt="2018-10-29T18:34:48.832" v="3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98175AD6-537C-47D3-B329-E04F55B0D037}" dt="2018-10-29T18:34:48.832" v="37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Asonye, Kingsley N" userId="S::knasonye@umes.edu::a5aa88e8-3cc8-4404-a353-fb00d898a609" providerId="AD" clId="Web-{40ED7DFC-A225-1D86-2647-0B15DE7EEB0C}"/>
    <pc:docChg chg="addSld modSld">
      <pc:chgData name="Asonye, Kingsley N" userId="S::knasonye@umes.edu::a5aa88e8-3cc8-4404-a353-fb00d898a609" providerId="AD" clId="Web-{40ED7DFC-A225-1D86-2647-0B15DE7EEB0C}" dt="2018-11-27T07:58:17.225" v="212" actId="20577"/>
      <pc:docMkLst>
        <pc:docMk/>
      </pc:docMkLst>
      <pc:sldChg chg="modSp">
        <pc:chgData name="Asonye, Kingsley N" userId="S::knasonye@umes.edu::a5aa88e8-3cc8-4404-a353-fb00d898a609" providerId="AD" clId="Web-{40ED7DFC-A225-1D86-2647-0B15DE7EEB0C}" dt="2018-11-27T07:11:03.805" v="13" actId="20577"/>
        <pc:sldMkLst>
          <pc:docMk/>
          <pc:sldMk cId="599602462" sldId="261"/>
        </pc:sldMkLst>
        <pc:spChg chg="mod">
          <ac:chgData name="Asonye, Kingsley N" userId="S::knasonye@umes.edu::a5aa88e8-3cc8-4404-a353-fb00d898a609" providerId="AD" clId="Web-{40ED7DFC-A225-1D86-2647-0B15DE7EEB0C}" dt="2018-11-27T07:11:03.805" v="13" actId="20577"/>
          <ac:spMkLst>
            <pc:docMk/>
            <pc:sldMk cId="599602462" sldId="261"/>
            <ac:spMk id="1862" creationId="{29C48484-727A-4794-A04F-A27D6586812E}"/>
          </ac:spMkLst>
        </pc:spChg>
      </pc:sldChg>
      <pc:sldChg chg="modSp">
        <pc:chgData name="Asonye, Kingsley N" userId="S::knasonye@umes.edu::a5aa88e8-3cc8-4404-a353-fb00d898a609" providerId="AD" clId="Web-{40ED7DFC-A225-1D86-2647-0B15DE7EEB0C}" dt="2018-11-27T07:12:08.727" v="40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40ED7DFC-A225-1D86-2647-0B15DE7EEB0C}" dt="2018-11-27T07:12:08.727" v="40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">
        <pc:chgData name="Asonye, Kingsley N" userId="S::knasonye@umes.edu::a5aa88e8-3cc8-4404-a353-fb00d898a609" providerId="AD" clId="Web-{40ED7DFC-A225-1D86-2647-0B15DE7EEB0C}" dt="2018-11-27T07:50:01.362" v="82" actId="20577"/>
        <pc:sldMkLst>
          <pc:docMk/>
          <pc:sldMk cId="1066983531" sldId="276"/>
        </pc:sldMkLst>
        <pc:spChg chg="mod">
          <ac:chgData name="Asonye, Kingsley N" userId="S::knasonye@umes.edu::a5aa88e8-3cc8-4404-a353-fb00d898a609" providerId="AD" clId="Web-{40ED7DFC-A225-1D86-2647-0B15DE7EEB0C}" dt="2018-11-27T07:50:01.362" v="82" actId="20577"/>
          <ac:spMkLst>
            <pc:docMk/>
            <pc:sldMk cId="1066983531" sldId="276"/>
            <ac:spMk id="3" creationId="{E6F26786-1262-4A37-BA1D-D393401827FA}"/>
          </ac:spMkLst>
        </pc:spChg>
      </pc:sldChg>
      <pc:sldChg chg="modSp">
        <pc:chgData name="Asonye, Kingsley N" userId="S::knasonye@umes.edu::a5aa88e8-3cc8-4404-a353-fb00d898a609" providerId="AD" clId="Web-{40ED7DFC-A225-1D86-2647-0B15DE7EEB0C}" dt="2018-11-27T07:57:53.444" v="181" actId="20577"/>
        <pc:sldMkLst>
          <pc:docMk/>
          <pc:sldMk cId="1805806008" sldId="277"/>
        </pc:sldMkLst>
        <pc:spChg chg="mod">
          <ac:chgData name="Asonye, Kingsley N" userId="S::knasonye@umes.edu::a5aa88e8-3cc8-4404-a353-fb00d898a609" providerId="AD" clId="Web-{40ED7DFC-A225-1D86-2647-0B15DE7EEB0C}" dt="2018-11-27T07:57:53.444" v="181" actId="20577"/>
          <ac:spMkLst>
            <pc:docMk/>
            <pc:sldMk cId="1805806008" sldId="277"/>
            <ac:spMk id="3" creationId="{099EE453-6856-4F2E-A331-9F4197E4AFB5}"/>
          </ac:spMkLst>
        </pc:spChg>
      </pc:sldChg>
      <pc:sldChg chg="modSp new">
        <pc:chgData name="Asonye, Kingsley N" userId="S::knasonye@umes.edu::a5aa88e8-3cc8-4404-a353-fb00d898a609" providerId="AD" clId="Web-{40ED7DFC-A225-1D86-2647-0B15DE7EEB0C}" dt="2018-11-27T07:58:14.694" v="210" actId="20577"/>
        <pc:sldMkLst>
          <pc:docMk/>
          <pc:sldMk cId="2791798952" sldId="311"/>
        </pc:sldMkLst>
        <pc:spChg chg="mod">
          <ac:chgData name="Asonye, Kingsley N" userId="S::knasonye@umes.edu::a5aa88e8-3cc8-4404-a353-fb00d898a609" providerId="AD" clId="Web-{40ED7DFC-A225-1D86-2647-0B15DE7EEB0C}" dt="2018-11-27T07:53:52.426" v="147" actId="20577"/>
          <ac:spMkLst>
            <pc:docMk/>
            <pc:sldMk cId="2791798952" sldId="311"/>
            <ac:spMk id="2" creationId="{BA7372E8-F9BD-4AD3-9822-52FD5404DA18}"/>
          </ac:spMkLst>
        </pc:spChg>
        <pc:spChg chg="mod">
          <ac:chgData name="Asonye, Kingsley N" userId="S::knasonye@umes.edu::a5aa88e8-3cc8-4404-a353-fb00d898a609" providerId="AD" clId="Web-{40ED7DFC-A225-1D86-2647-0B15DE7EEB0C}" dt="2018-11-27T07:58:14.694" v="210" actId="20577"/>
          <ac:spMkLst>
            <pc:docMk/>
            <pc:sldMk cId="2791798952" sldId="311"/>
            <ac:spMk id="3" creationId="{E28CCB7F-E31E-4D8C-B90D-FE90B66FF22A}"/>
          </ac:spMkLst>
        </pc:spChg>
      </pc:sldChg>
    </pc:docChg>
  </pc:docChgLst>
  <pc:docChgLst>
    <pc:chgData name="Asonye, Kingsley N" userId="S::knasonye@umes.edu::a5aa88e8-3cc8-4404-a353-fb00d898a609" providerId="AD" clId="Web-{41FB38B0-D6AB-BB5E-D861-6610D1B93B46}"/>
    <pc:docChg chg="modSld">
      <pc:chgData name="Asonye, Kingsley N" userId="S::knasonye@umes.edu::a5aa88e8-3cc8-4404-a353-fb00d898a609" providerId="AD" clId="Web-{41FB38B0-D6AB-BB5E-D861-6610D1B93B46}" dt="2018-11-08T01:34:51.015" v="349" actId="20577"/>
      <pc:docMkLst>
        <pc:docMk/>
      </pc:docMkLst>
      <pc:sldChg chg="modSp">
        <pc:chgData name="Asonye, Kingsley N" userId="S::knasonye@umes.edu::a5aa88e8-3cc8-4404-a353-fb00d898a609" providerId="AD" clId="Web-{41FB38B0-D6AB-BB5E-D861-6610D1B93B46}" dt="2018-11-08T01:09:29.619" v="6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41FB38B0-D6AB-BB5E-D861-6610D1B93B46}" dt="2018-11-08T01:09:29.619" v="60" actId="20577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09:20.369" v="32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41FB38B0-D6AB-BB5E-D861-6610D1B93B46}" dt="2018-11-08T01:09:20.369" v="32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29:40.942" v="333" actId="20577"/>
        <pc:sldMkLst>
          <pc:docMk/>
          <pc:sldMk cId="213112027" sldId="272"/>
        </pc:sldMkLst>
        <pc:spChg chg="mod">
          <ac:chgData name="Asonye, Kingsley N" userId="S::knasonye@umes.edu::a5aa88e8-3cc8-4404-a353-fb00d898a609" providerId="AD" clId="Web-{41FB38B0-D6AB-BB5E-D861-6610D1B93B46}" dt="2018-11-08T01:29:40.942" v="333" actId="20577"/>
          <ac:spMkLst>
            <pc:docMk/>
            <pc:sldMk cId="213112027" sldId="272"/>
            <ac:spMk id="3" creationId="{FB85753E-DA3D-41C2-9409-60A48E0758EA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29:34.114" v="303" actId="20577"/>
        <pc:sldMkLst>
          <pc:docMk/>
          <pc:sldMk cId="3376052877" sldId="273"/>
        </pc:sldMkLst>
        <pc:spChg chg="mod">
          <ac:chgData name="Asonye, Kingsley N" userId="S::knasonye@umes.edu::a5aa88e8-3cc8-4404-a353-fb00d898a609" providerId="AD" clId="Web-{41FB38B0-D6AB-BB5E-D861-6610D1B93B46}" dt="2018-11-08T01:29:34.114" v="303" actId="20577"/>
          <ac:spMkLst>
            <pc:docMk/>
            <pc:sldMk cId="3376052877" sldId="273"/>
            <ac:spMk id="3" creationId="{2130519F-5EFA-46A8-A3DB-41BCBDEDB2D1}"/>
          </ac:spMkLst>
        </pc:spChg>
      </pc:sldChg>
      <pc:sldChg chg="modSp">
        <pc:chgData name="Asonye, Kingsley N" userId="S::knasonye@umes.edu::a5aa88e8-3cc8-4404-a353-fb00d898a609" providerId="AD" clId="Web-{41FB38B0-D6AB-BB5E-D861-6610D1B93B46}" dt="2018-11-08T01:34:51.015" v="348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41FB38B0-D6AB-BB5E-D861-6610D1B93B46}" dt="2018-11-08T01:34:51.015" v="348" actId="20577"/>
          <ac:spMkLst>
            <pc:docMk/>
            <pc:sldMk cId="2466653463" sldId="275"/>
            <ac:spMk id="3" creationId="{313BA719-3C84-4EF9-AC7B-909789FF3E2E}"/>
          </ac:spMkLst>
        </pc:spChg>
      </pc:sldChg>
    </pc:docChg>
  </pc:docChgLst>
  <pc:docChgLst>
    <pc:chgData name="Asonye, Kingsley N" userId="S::knasonye@umes.edu::a5aa88e8-3cc8-4404-a353-fb00d898a609" providerId="AD" clId="Web-{5C6E04D1-E12E-0CA0-415E-2243B8482D43}"/>
    <pc:docChg chg="addSld delSld modSld sldOrd">
      <pc:chgData name="Asonye, Kingsley N" userId="S::knasonye@umes.edu::a5aa88e8-3cc8-4404-a353-fb00d898a609" providerId="AD" clId="Web-{5C6E04D1-E12E-0CA0-415E-2243B8482D43}" dt="2018-12-02T02:05:22.310" v="979" actId="20577"/>
      <pc:docMkLst>
        <pc:docMk/>
      </pc:docMkLst>
      <pc:sldChg chg="modSp">
        <pc:chgData name="Asonye, Kingsley N" userId="S::knasonye@umes.edu::a5aa88e8-3cc8-4404-a353-fb00d898a609" providerId="AD" clId="Web-{5C6E04D1-E12E-0CA0-415E-2243B8482D43}" dt="2018-12-02T02:05:12.201" v="977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5C6E04D1-E12E-0CA0-415E-2243B8482D43}" dt="2018-12-02T02:05:12.201" v="977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mod modClrScheme delDesignElem chgLayout">
        <pc:chgData name="Asonye, Kingsley N" userId="S::knasonye@umes.edu::a5aa88e8-3cc8-4404-a353-fb00d898a609" providerId="AD" clId="Web-{5C6E04D1-E12E-0CA0-415E-2243B8482D43}" dt="2018-12-01T23:17:28.312" v="192" actId="20577"/>
        <pc:sldMkLst>
          <pc:docMk/>
          <pc:sldMk cId="3118901418" sldId="282"/>
        </pc:sldMkLst>
        <pc:spChg chg="del mod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2" creationId="{1A680B48-BC24-4B18-89A4-6EDE4114DD38}"/>
          </ac:spMkLst>
        </pc:spChg>
        <pc:spChg chg="mod or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5" creationId="{AE852265-1AA8-4C74-B187-8CDB1FF2C094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11" creationId="{E1750109-3B91-4506-B997-0CD8E35A1488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13" creationId="{E72D8D1B-59F6-4FF3-8547-9BBB6129F2FA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14" creationId="{1284CA7F-B696-4085-84C6-CD668817E685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15" creationId="{14044C96-7CFD-44DB-A579-D77B0D37C681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16" creationId="{858A10F4-B847-4777-BC82-782F6FB36E40}"/>
          </ac:spMkLst>
        </pc:spChg>
        <pc:spChg chg="del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17" creationId="{44CC594A-A820-450F-B363-C19201FCFEC6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18" creationId="{8883B597-C9A1-46EF-AB6B-71DF0B1ED4A6}"/>
          </ac:spMkLst>
        </pc:spChg>
        <pc:spChg chg="del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19" creationId="{59FAB3DA-E9ED-4574-ABCC-378BC0FF1BBC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20" creationId="{A0B38421-369F-445C-9543-5BC17BC09040}"/>
          </ac:spMkLst>
        </pc:spChg>
        <pc:spChg chg="del">
          <ac:chgData name="Asonye, Kingsley N" userId="S::knasonye@umes.edu::a5aa88e8-3cc8-4404-a353-fb00d898a609" providerId="AD" clId="Web-{5C6E04D1-E12E-0CA0-415E-2243B8482D43}" dt="2018-12-01T23:07:12.160" v="10"/>
          <ac:spMkLst>
            <pc:docMk/>
            <pc:sldMk cId="3118901418" sldId="282"/>
            <ac:spMk id="21" creationId="{53B8D6B0-55D6-48DC-86D8-FD95D5F118AB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21.739" v="32"/>
          <ac:spMkLst>
            <pc:docMk/>
            <pc:sldMk cId="3118901418" sldId="282"/>
            <ac:spMk id="22" creationId="{FAA9CE81-CAF0-41E3-8E73-CAFA13A0B1A7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23" creationId="{8FC8C21F-9484-4A71-ABFA-6C10682FAC3E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24" creationId="{F4FFA271-A10A-4AC3-8F06-E3313A197A80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13:58.054" v="34"/>
          <ac:spMkLst>
            <pc:docMk/>
            <pc:sldMk cId="3118901418" sldId="282"/>
            <ac:spMk id="25" creationId="{2C444748-5A8D-4B53-89FE-42B455DFA2D1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6" creationId="{E1750109-3B91-4506-B997-0CD8E35A1488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7" creationId="{E72D8D1B-59F6-4FF3-8547-9BBB6129F2FA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8" creationId="{14044C96-7CFD-44DB-A579-D77B0D37C681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29" creationId="{8FC8C21F-9484-4A71-ABFA-6C10682FAC3E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30" creationId="{2C444748-5A8D-4B53-89FE-42B455DFA2D1}"/>
          </ac:spMkLst>
        </pc:spChg>
        <pc:spChg chg="add">
          <ac:chgData name="Asonye, Kingsley N" userId="S::knasonye@umes.edu::a5aa88e8-3cc8-4404-a353-fb00d898a609" providerId="AD" clId="Web-{5C6E04D1-E12E-0CA0-415E-2243B8482D43}" dt="2018-12-01T23:14:04.555" v="37"/>
          <ac:spMkLst>
            <pc:docMk/>
            <pc:sldMk cId="3118901418" sldId="282"/>
            <ac:spMk id="31" creationId="{F4FFA271-A10A-4AC3-8F06-E3313A197A80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4:53.822" v="58" actId="20577"/>
          <ac:spMkLst>
            <pc:docMk/>
            <pc:sldMk cId="3118901418" sldId="282"/>
            <ac:spMk id="32" creationId="{08F43D32-A68A-40DB-9A0B-E653CB03F2B2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6:01.324" v="102" actId="1076"/>
          <ac:spMkLst>
            <pc:docMk/>
            <pc:sldMk cId="3118901418" sldId="282"/>
            <ac:spMk id="33" creationId="{542E9EA0-533E-4164-B0BC-DCD38DB5BA8C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6:50.154" v="140" actId="20577"/>
          <ac:spMkLst>
            <pc:docMk/>
            <pc:sldMk cId="3118901418" sldId="282"/>
            <ac:spMk id="34" creationId="{5571CB88-F0F1-4C92-8289-975A4AFD9354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7:02.967" v="159" actId="20577"/>
          <ac:spMkLst>
            <pc:docMk/>
            <pc:sldMk cId="3118901418" sldId="282"/>
            <ac:spMk id="35" creationId="{1F59C14B-8714-4A12-A893-C3FFF1B890DA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17:28.312" v="192" actId="20577"/>
          <ac:spMkLst>
            <pc:docMk/>
            <pc:sldMk cId="3118901418" sldId="282"/>
            <ac:spMk id="36" creationId="{92AF73E5-7872-439D-9FDC-016C3E4F4F1E}"/>
          </ac:spMkLst>
        </pc:sp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3" creationId="{84C4465C-BE93-4AB6-9084-4C6240AE20D5}"/>
          </ac:picMkLst>
        </pc:picChg>
        <pc:picChg chg="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4" creationId="{0FE21369-A8FA-4910-9FC0-77BDC5C32FFB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6" creationId="{FF1CBE23-8D5D-467D-B6E5-8DF1EE3F632B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7" creationId="{D5CADAF0-D1D6-4935-998E-FB03C00B4650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14:04.555" v="37"/>
          <ac:picMkLst>
            <pc:docMk/>
            <pc:sldMk cId="3118901418" sldId="282"/>
            <ac:picMk id="9" creationId="{0AC3A37E-1F97-47BA-BE2C-B9E397804CA6}"/>
          </ac:picMkLst>
        </pc:picChg>
      </pc:sldChg>
      <pc:sldChg chg="addSp delSp del">
        <pc:chgData name="Asonye, Kingsley N" userId="S::knasonye@umes.edu::a5aa88e8-3cc8-4404-a353-fb00d898a609" providerId="AD" clId="Web-{5C6E04D1-E12E-0CA0-415E-2243B8482D43}" dt="2018-12-01T23:17:42.859" v="195"/>
        <pc:sldMkLst>
          <pc:docMk/>
          <pc:sldMk cId="2688817338" sldId="283"/>
        </pc:sldMkLst>
        <pc:picChg chg="add del">
          <ac:chgData name="Asonye, Kingsley N" userId="S::knasonye@umes.edu::a5aa88e8-3cc8-4404-a353-fb00d898a609" providerId="AD" clId="Web-{5C6E04D1-E12E-0CA0-415E-2243B8482D43}" dt="2018-12-01T23:11:29.968" v="25"/>
          <ac:picMkLst>
            <pc:docMk/>
            <pc:sldMk cId="2688817338" sldId="283"/>
            <ac:picMk id="3" creationId="{F075591F-FE11-487D-A589-4A7C4DA979D3}"/>
          </ac:picMkLst>
        </pc:picChg>
      </pc:sldChg>
      <pc:sldChg chg="del">
        <pc:chgData name="Asonye, Kingsley N" userId="S::knasonye@umes.edu::a5aa88e8-3cc8-4404-a353-fb00d898a609" providerId="AD" clId="Web-{5C6E04D1-E12E-0CA0-415E-2243B8482D43}" dt="2018-12-01T23:16:06.168" v="103"/>
        <pc:sldMkLst>
          <pc:docMk/>
          <pc:sldMk cId="52639838" sldId="286"/>
        </pc:sldMkLst>
      </pc:sldChg>
      <pc:sldChg chg="modSp ord">
        <pc:chgData name="Asonye, Kingsley N" userId="S::knasonye@umes.edu::a5aa88e8-3cc8-4404-a353-fb00d898a609" providerId="AD" clId="Web-{5C6E04D1-E12E-0CA0-415E-2243B8482D43}" dt="2018-12-02T01:34:28.375" v="447" actId="20577"/>
        <pc:sldMkLst>
          <pc:docMk/>
          <pc:sldMk cId="2705726920" sldId="296"/>
        </pc:sldMkLst>
        <pc:spChg chg="mod">
          <ac:chgData name="Asonye, Kingsley N" userId="S::knasonye@umes.edu::a5aa88e8-3cc8-4404-a353-fb00d898a609" providerId="AD" clId="Web-{5C6E04D1-E12E-0CA0-415E-2243B8482D43}" dt="2018-12-02T01:34:28.375" v="447" actId="20577"/>
          <ac:spMkLst>
            <pc:docMk/>
            <pc:sldMk cId="2705726920" sldId="296"/>
            <ac:spMk id="2" creationId="{3734674C-83F5-447C-BFE5-5288C6EB6085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4.434" v="555" actId="20577"/>
        <pc:sldMkLst>
          <pc:docMk/>
          <pc:sldMk cId="2374441575" sldId="301"/>
        </pc:sldMkLst>
        <pc:spChg chg="mod">
          <ac:chgData name="Asonye, Kingsley N" userId="S::knasonye@umes.edu::a5aa88e8-3cc8-4404-a353-fb00d898a609" providerId="AD" clId="Web-{5C6E04D1-E12E-0CA0-415E-2243B8482D43}" dt="2018-12-02T01:40:54.434" v="555" actId="20577"/>
          <ac:spMkLst>
            <pc:docMk/>
            <pc:sldMk cId="2374441575" sldId="301"/>
            <ac:spMk id="2" creationId="{4BC4AC60-151F-4DA3-B70B-4AC86180BBCF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23.351" v="502" actId="20577"/>
        <pc:sldMkLst>
          <pc:docMk/>
          <pc:sldMk cId="3670705466" sldId="302"/>
        </pc:sldMkLst>
        <pc:spChg chg="mod">
          <ac:chgData name="Asonye, Kingsley N" userId="S::knasonye@umes.edu::a5aa88e8-3cc8-4404-a353-fb00d898a609" providerId="AD" clId="Web-{5C6E04D1-E12E-0CA0-415E-2243B8482D43}" dt="2018-12-02T01:39:23.351" v="502" actId="20577"/>
          <ac:spMkLst>
            <pc:docMk/>
            <pc:sldMk cId="3670705466" sldId="302"/>
            <ac:spMk id="2" creationId="{295DAD5A-4805-4607-873B-15BD1FE52F56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0:58.215" v="558" actId="20577"/>
        <pc:sldMkLst>
          <pc:docMk/>
          <pc:sldMk cId="756308507" sldId="303"/>
        </pc:sldMkLst>
        <pc:spChg chg="mod">
          <ac:chgData name="Asonye, Kingsley N" userId="S::knasonye@umes.edu::a5aa88e8-3cc8-4404-a353-fb00d898a609" providerId="AD" clId="Web-{5C6E04D1-E12E-0CA0-415E-2243B8482D43}" dt="2018-12-02T01:40:58.215" v="558" actId="20577"/>
          <ac:spMkLst>
            <pc:docMk/>
            <pc:sldMk cId="756308507" sldId="303"/>
            <ac:spMk id="2" creationId="{4BDC90E6-D5DA-4DAB-B3E6-7975C06A4878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41:07.434" v="563" actId="20577"/>
        <pc:sldMkLst>
          <pc:docMk/>
          <pc:sldMk cId="2915897544" sldId="304"/>
        </pc:sldMkLst>
        <pc:spChg chg="mod">
          <ac:chgData name="Asonye, Kingsley N" userId="S::knasonye@umes.edu::a5aa88e8-3cc8-4404-a353-fb00d898a609" providerId="AD" clId="Web-{5C6E04D1-E12E-0CA0-415E-2243B8482D43}" dt="2018-12-02T01:41:07.434" v="563" actId="20577"/>
          <ac:spMkLst>
            <pc:docMk/>
            <pc:sldMk cId="2915897544" sldId="304"/>
            <ac:spMk id="2" creationId="{CC3D8430-BD2E-49E9-9CBD-12A9AA644B9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52.773" v="538" actId="20577"/>
        <pc:sldMkLst>
          <pc:docMk/>
          <pc:sldMk cId="1527659635" sldId="305"/>
        </pc:sldMkLst>
        <pc:spChg chg="mod">
          <ac:chgData name="Asonye, Kingsley N" userId="S::knasonye@umes.edu::a5aa88e8-3cc8-4404-a353-fb00d898a609" providerId="AD" clId="Web-{5C6E04D1-E12E-0CA0-415E-2243B8482D43}" dt="2018-12-02T01:39:52.773" v="538" actId="20577"/>
          <ac:spMkLst>
            <pc:docMk/>
            <pc:sldMk cId="1527659635" sldId="305"/>
            <ac:spMk id="2" creationId="{3C65A8EC-A037-4E36-9E11-E6CEBEF02016}"/>
          </ac:spMkLst>
        </pc:spChg>
      </pc:sldChg>
      <pc:sldChg chg="del">
        <pc:chgData name="Asonye, Kingsley N" userId="S::knasonye@umes.edu::a5aa88e8-3cc8-4404-a353-fb00d898a609" providerId="AD" clId="Web-{5C6E04D1-E12E-0CA0-415E-2243B8482D43}" dt="2018-12-01T23:14:57.869" v="60"/>
        <pc:sldMkLst>
          <pc:docMk/>
          <pc:sldMk cId="3809743862" sldId="309"/>
        </pc:sldMkLst>
      </pc:sldChg>
      <pc:sldChg chg="modSp del">
        <pc:chgData name="Asonye, Kingsley N" userId="S::knasonye@umes.edu::a5aa88e8-3cc8-4404-a353-fb00d898a609" providerId="AD" clId="Web-{5C6E04D1-E12E-0CA0-415E-2243B8482D43}" dt="2018-12-01T23:17:06.046" v="161"/>
        <pc:sldMkLst>
          <pc:docMk/>
          <pc:sldMk cId="3740274664" sldId="310"/>
        </pc:sldMkLst>
        <pc:picChg chg="mod">
          <ac:chgData name="Asonye, Kingsley N" userId="S::knasonye@umes.edu::a5aa88e8-3cc8-4404-a353-fb00d898a609" providerId="AD" clId="Web-{5C6E04D1-E12E-0CA0-415E-2243B8482D43}" dt="2018-12-01T23:10:56.483" v="19" actId="1076"/>
          <ac:picMkLst>
            <pc:docMk/>
            <pc:sldMk cId="3740274664" sldId="310"/>
            <ac:picMk id="5" creationId="{C084558B-6A24-4E4B-BE09-EAB2FE58EE69}"/>
          </ac:picMkLst>
        </pc:picChg>
      </pc:sldChg>
      <pc:sldChg chg="modSp">
        <pc:chgData name="Asonye, Kingsley N" userId="S::knasonye@umes.edu::a5aa88e8-3cc8-4404-a353-fb00d898a609" providerId="AD" clId="Web-{5C6E04D1-E12E-0CA0-415E-2243B8482D43}" dt="2018-12-02T01:33:42.766" v="430" actId="20577"/>
        <pc:sldMkLst>
          <pc:docMk/>
          <pc:sldMk cId="1624645405" sldId="314"/>
        </pc:sldMkLst>
        <pc:spChg chg="mod">
          <ac:chgData name="Asonye, Kingsley N" userId="S::knasonye@umes.edu::a5aa88e8-3cc8-4404-a353-fb00d898a609" providerId="AD" clId="Web-{5C6E04D1-E12E-0CA0-415E-2243B8482D43}" dt="2018-12-02T01:33:42.766" v="430" actId="20577"/>
          <ac:spMkLst>
            <pc:docMk/>
            <pc:sldMk cId="1624645405" sldId="314"/>
            <ac:spMk id="2" creationId="{E0645C88-888F-47C8-BE72-EA5DF213408E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44.961" v="470" actId="20577"/>
        <pc:sldMkLst>
          <pc:docMk/>
          <pc:sldMk cId="1392893711" sldId="315"/>
        </pc:sldMkLst>
        <pc:spChg chg="mod">
          <ac:chgData name="Asonye, Kingsley N" userId="S::knasonye@umes.edu::a5aa88e8-3cc8-4404-a353-fb00d898a609" providerId="AD" clId="Web-{5C6E04D1-E12E-0CA0-415E-2243B8482D43}" dt="2018-12-02T01:38:44.961" v="470" actId="20577"/>
          <ac:spMkLst>
            <pc:docMk/>
            <pc:sldMk cId="1392893711" sldId="315"/>
            <ac:spMk id="2" creationId="{E0645C88-888F-47C8-BE72-EA5DF213408E}"/>
          </ac:spMkLst>
        </pc:spChg>
        <pc:spChg chg="mod">
          <ac:chgData name="Asonye, Kingsley N" userId="S::knasonye@umes.edu::a5aa88e8-3cc8-4404-a353-fb00d898a609" providerId="AD" clId="Web-{5C6E04D1-E12E-0CA0-415E-2243B8482D43}" dt="2018-12-02T01:34:39.438" v="450" actId="20577"/>
          <ac:spMkLst>
            <pc:docMk/>
            <pc:sldMk cId="1392893711" sldId="315"/>
            <ac:spMk id="17" creationId="{16E313C9-83C6-44E8-A86D-0E4AD5978852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8:55.257" v="475" actId="20577"/>
        <pc:sldMkLst>
          <pc:docMk/>
          <pc:sldMk cId="619040964" sldId="316"/>
        </pc:sldMkLst>
        <pc:spChg chg="mod">
          <ac:chgData name="Asonye, Kingsley N" userId="S::knasonye@umes.edu::a5aa88e8-3cc8-4404-a353-fb00d898a609" providerId="AD" clId="Web-{5C6E04D1-E12E-0CA0-415E-2243B8482D43}" dt="2018-12-02T01:38:55.257" v="475" actId="20577"/>
          <ac:spMkLst>
            <pc:docMk/>
            <pc:sldMk cId="619040964" sldId="316"/>
            <ac:spMk id="2" creationId="{E0645C88-888F-47C8-BE72-EA5DF213408E}"/>
          </ac:spMkLst>
        </pc:spChg>
      </pc:sldChg>
      <pc:sldChg chg="modSp ord">
        <pc:chgData name="Asonye, Kingsley N" userId="S::knasonye@umes.edu::a5aa88e8-3cc8-4404-a353-fb00d898a609" providerId="AD" clId="Web-{5C6E04D1-E12E-0CA0-415E-2243B8482D43}" dt="2018-12-02T01:38:39.929" v="464" actId="20577"/>
        <pc:sldMkLst>
          <pc:docMk/>
          <pc:sldMk cId="1741421132" sldId="317"/>
        </pc:sldMkLst>
        <pc:spChg chg="mod">
          <ac:chgData name="Asonye, Kingsley N" userId="S::knasonye@umes.edu::a5aa88e8-3cc8-4404-a353-fb00d898a609" providerId="AD" clId="Web-{5C6E04D1-E12E-0CA0-415E-2243B8482D43}" dt="2018-12-02T01:38:39.929" v="464" actId="20577"/>
          <ac:spMkLst>
            <pc:docMk/>
            <pc:sldMk cId="1741421132" sldId="317"/>
            <ac:spMk id="2" creationId="{07F81707-96F6-4C92-8A75-F1D3D34DD8D4}"/>
          </ac:spMkLst>
        </pc:spChg>
      </pc:sldChg>
      <pc:sldChg chg="modSp">
        <pc:chgData name="Asonye, Kingsley N" userId="S::knasonye@umes.edu::a5aa88e8-3cc8-4404-a353-fb00d898a609" providerId="AD" clId="Web-{5C6E04D1-E12E-0CA0-415E-2243B8482D43}" dt="2018-12-02T01:39:07.273" v="487" actId="20577"/>
        <pc:sldMkLst>
          <pc:docMk/>
          <pc:sldMk cId="3108305865" sldId="318"/>
        </pc:sldMkLst>
        <pc:spChg chg="mod">
          <ac:chgData name="Asonye, Kingsley N" userId="S::knasonye@umes.edu::a5aa88e8-3cc8-4404-a353-fb00d898a609" providerId="AD" clId="Web-{5C6E04D1-E12E-0CA0-415E-2243B8482D43}" dt="2018-12-02T01:39:07.273" v="487" actId="20577"/>
          <ac:spMkLst>
            <pc:docMk/>
            <pc:sldMk cId="3108305865" sldId="318"/>
            <ac:spMk id="2" creationId="{3734674C-83F5-447C-BFE5-5288C6EB6085}"/>
          </ac:spMkLst>
        </pc:spChg>
      </pc:sldChg>
      <pc:sldChg chg="del">
        <pc:chgData name="Asonye, Kingsley N" userId="S::knasonye@umes.edu::a5aa88e8-3cc8-4404-a353-fb00d898a609" providerId="AD" clId="Web-{5C6E04D1-E12E-0CA0-415E-2243B8482D43}" dt="2018-12-01T23:18:24.814" v="196"/>
        <pc:sldMkLst>
          <pc:docMk/>
          <pc:sldMk cId="108775537" sldId="319"/>
        </pc:sldMkLst>
      </pc:sldChg>
      <pc:sldChg chg="addSp delSp modSp new del mod setBg setClrOvrMap">
        <pc:chgData name="Asonye, Kingsley N" userId="S::knasonye@umes.edu::a5aa88e8-3cc8-4404-a353-fb00d898a609" providerId="AD" clId="Web-{5C6E04D1-E12E-0CA0-415E-2243B8482D43}" dt="2018-12-02T02:01:49.560" v="879"/>
        <pc:sldMkLst>
          <pc:docMk/>
          <pc:sldMk cId="2653132228" sldId="319"/>
        </pc:sldMkLst>
        <pc:spChg chg="add del mod">
          <ac:chgData name="Asonye, Kingsley N" userId="S::knasonye@umes.edu::a5aa88e8-3cc8-4404-a353-fb00d898a609" providerId="AD" clId="Web-{5C6E04D1-E12E-0CA0-415E-2243B8482D43}" dt="2018-12-01T23:27:44.772" v="264"/>
          <ac:spMkLst>
            <pc:docMk/>
            <pc:sldMk cId="2653132228" sldId="319"/>
            <ac:spMk id="8" creationId="{AA7AB742-20C8-4C57-A869-135C698A9112}"/>
          </ac:spMkLst>
        </pc:spChg>
        <pc:spChg chg="add del mod">
          <ac:chgData name="Asonye, Kingsley N" userId="S::knasonye@umes.edu::a5aa88e8-3cc8-4404-a353-fb00d898a609" providerId="AD" clId="Web-{5C6E04D1-E12E-0CA0-415E-2243B8482D43}" dt="2018-12-01T23:27:40.225" v="236"/>
          <ac:spMkLst>
            <pc:docMk/>
            <pc:sldMk cId="2653132228" sldId="319"/>
            <ac:spMk id="9" creationId="{9B2C45D1-9318-4F77-993F-108A09CD47D3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8.678" v="266"/>
          <ac:spMkLst>
            <pc:docMk/>
            <pc:sldMk cId="2653132228" sldId="319"/>
            <ac:spMk id="11" creationId="{19E301E5-1206-47D0-9CDF-72583D739089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8.678" v="266"/>
          <ac:spMkLst>
            <pc:docMk/>
            <pc:sldMk cId="2653132228" sldId="319"/>
            <ac:spMk id="13" creationId="{AFA31FBE-7948-4384-B68A-75DEFDC4955A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37:10.533" v="385" actId="20577"/>
          <ac:spMkLst>
            <pc:docMk/>
            <pc:sldMk cId="2653132228" sldId="319"/>
            <ac:spMk id="14" creationId="{A5725E97-D7F7-4CDC-9A0A-C93D7E2D3096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15" creationId="{E1750109-3B91-4506-B997-0CD8E35A1488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37:52.363" v="394" actId="20577"/>
          <ac:spMkLst>
            <pc:docMk/>
            <pc:sldMk cId="2653132228" sldId="319"/>
            <ac:spMk id="16" creationId="{764EC792-4090-4F48-9F5A-C907E6B5AAEB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17" creationId="{E72D8D1B-59F6-4FF3-8547-9BBB6129F2FA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18" creationId="{AA3CC463-F933-4AC4-86E1-5AC14B0C3163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19" creationId="{8FC8C21F-9484-4A71-ABFA-6C10682FAC3E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20" creationId="{6025D2DB-A12A-44DB-B00E-F4D622329EDD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58:14.771" v="425"/>
          <ac:spMkLst>
            <pc:docMk/>
            <pc:sldMk cId="2653132228" sldId="319"/>
            <ac:spMk id="21" creationId="{2C444748-5A8D-4B53-89FE-42B455DFA2D1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22" creationId="{CE7E7877-F64E-4EEA-B778-138031EFF874}"/>
          </ac:spMkLst>
        </pc:spChg>
        <pc:spChg chg="add">
          <ac:chgData name="Asonye, Kingsley N" userId="S::knasonye@umes.edu::a5aa88e8-3cc8-4404-a353-fb00d898a609" providerId="AD" clId="Web-{5C6E04D1-E12E-0CA0-415E-2243B8482D43}" dt="2018-12-01T23:34:19.604" v="270"/>
          <ac:spMkLst>
            <pc:docMk/>
            <pc:sldMk cId="2653132228" sldId="319"/>
            <ac:spMk id="23" creationId="{14044C96-7CFD-44DB-A579-D77B0D37C681}"/>
          </ac:spMkLst>
        </pc:spChg>
        <pc:spChg chg="add del">
          <ac:chgData name="Asonye, Kingsley N" userId="S::knasonye@umes.edu::a5aa88e8-3cc8-4404-a353-fb00d898a609" providerId="AD" clId="Web-{5C6E04D1-E12E-0CA0-415E-2243B8482D43}" dt="2018-12-01T23:27:46.756" v="265"/>
          <ac:spMkLst>
            <pc:docMk/>
            <pc:sldMk cId="2653132228" sldId="319"/>
            <ac:spMk id="24" creationId="{7DD6C4F3-70FD-4F13-919C-702EE4886499}"/>
          </ac:spMkLst>
        </pc:spChg>
        <pc:spChg chg="add mod">
          <ac:chgData name="Asonye, Kingsley N" userId="S::knasonye@umes.edu::a5aa88e8-3cc8-4404-a353-fb00d898a609" providerId="AD" clId="Web-{5C6E04D1-E12E-0CA0-415E-2243B8482D43}" dt="2018-12-01T23:38:01.332" v="398" actId="20577"/>
          <ac:spMkLst>
            <pc:docMk/>
            <pc:sldMk cId="2653132228" sldId="319"/>
            <ac:spMk id="25" creationId="{EFA1EC81-9408-468B-BED5-A9E41E4DBB04}"/>
          </ac:spMkLst>
        </pc:spChg>
        <pc:spChg chg="add mod">
          <ac:chgData name="Asonye, Kingsley N" userId="S::knasonye@umes.edu::a5aa88e8-3cc8-4404-a353-fb00d898a609" providerId="AD" clId="Web-{5C6E04D1-E12E-0CA0-415E-2243B8482D43}" dt="2018-12-02T02:01:42.326" v="878" actId="1076"/>
          <ac:spMkLst>
            <pc:docMk/>
            <pc:sldMk cId="2653132228" sldId="319"/>
            <ac:spMk id="26" creationId="{569CF9DA-680C-4EA4-93B3-B5333E9EE2C8}"/>
          </ac:spMkLst>
        </pc:spChg>
        <pc:picChg chg="add mod ord">
          <ac:chgData name="Asonye, Kingsley N" userId="S::knasonye@umes.edu::a5aa88e8-3cc8-4404-a353-fb00d898a609" providerId="AD" clId="Web-{5C6E04D1-E12E-0CA0-415E-2243B8482D43}" dt="2018-12-01T23:34:19.604" v="270"/>
          <ac:picMkLst>
            <pc:docMk/>
            <pc:sldMk cId="2653132228" sldId="319"/>
            <ac:picMk id="2" creationId="{321EC057-9D6B-4B5A-BB70-D520FC7E38A3}"/>
          </ac:picMkLst>
        </pc:picChg>
        <pc:picChg chg="add mod ord">
          <ac:chgData name="Asonye, Kingsley N" userId="S::knasonye@umes.edu::a5aa88e8-3cc8-4404-a353-fb00d898a609" providerId="AD" clId="Web-{5C6E04D1-E12E-0CA0-415E-2243B8482D43}" dt="2018-12-01T23:34:19.604" v="270"/>
          <ac:picMkLst>
            <pc:docMk/>
            <pc:sldMk cId="2653132228" sldId="319"/>
            <ac:picMk id="4" creationId="{ECD49F8E-4FF1-4969-B23A-A3787E7667DA}"/>
          </ac:picMkLst>
        </pc:picChg>
        <pc:picChg chg="add mod">
          <ac:chgData name="Asonye, Kingsley N" userId="S::knasonye@umes.edu::a5aa88e8-3cc8-4404-a353-fb00d898a609" providerId="AD" clId="Web-{5C6E04D1-E12E-0CA0-415E-2243B8482D43}" dt="2018-12-01T23:34:19.604" v="270"/>
          <ac:picMkLst>
            <pc:docMk/>
            <pc:sldMk cId="2653132228" sldId="319"/>
            <ac:picMk id="6" creationId="{C29F671C-649B-4C43-AFF8-F4BF3E7635D1}"/>
          </ac:picMkLst>
        </pc:picChg>
        <pc:picChg chg="add del mod">
          <ac:chgData name="Asonye, Kingsley N" userId="S::knasonye@umes.edu::a5aa88e8-3cc8-4404-a353-fb00d898a609" providerId="AD" clId="Web-{5C6E04D1-E12E-0CA0-415E-2243B8482D43}" dt="2018-12-01T23:37:43.878" v="392"/>
          <ac:picMkLst>
            <pc:docMk/>
            <pc:sldMk cId="2653132228" sldId="319"/>
            <ac:picMk id="10" creationId="{BA0D6BDB-C8FA-461B-A5F5-7A40445FAD0C}"/>
          </ac:picMkLst>
        </pc:picChg>
      </pc:sldChg>
      <pc:sldChg chg="addSp modSp new mod setBg">
        <pc:chgData name="Asonye, Kingsley N" userId="S::knasonye@umes.edu::a5aa88e8-3cc8-4404-a353-fb00d898a609" providerId="AD" clId="Web-{5C6E04D1-E12E-0CA0-415E-2243B8482D43}" dt="2018-12-02T02:04:50.076" v="961" actId="1076"/>
        <pc:sldMkLst>
          <pc:docMk/>
          <pc:sldMk cId="640176586" sldId="320"/>
        </pc:sldMkLst>
        <pc:spChg chg="add mod">
          <ac:chgData name="Asonye, Kingsley N" userId="S::knasonye@umes.edu::a5aa88e8-3cc8-4404-a353-fb00d898a609" providerId="AD" clId="Web-{5C6E04D1-E12E-0CA0-415E-2243B8482D43}" dt="2018-12-02T02:04:50.076" v="961" actId="1076"/>
          <ac:spMkLst>
            <pc:docMk/>
            <pc:sldMk cId="640176586" sldId="320"/>
            <ac:spMk id="8" creationId="{95345E2B-FD6F-48AD-A715-F5B2250959BD}"/>
          </ac:spMkLst>
        </pc:spChg>
        <pc:spChg chg="add mod">
          <ac:chgData name="Asonye, Kingsley N" userId="S::knasonye@umes.edu::a5aa88e8-3cc8-4404-a353-fb00d898a609" providerId="AD" clId="Web-{5C6E04D1-E12E-0CA0-415E-2243B8482D43}" dt="2018-12-02T02:02:25.701" v="927" actId="20577"/>
          <ac:spMkLst>
            <pc:docMk/>
            <pc:sldMk cId="640176586" sldId="320"/>
            <ac:spMk id="9" creationId="{0C0F3218-B149-4151-AFF5-A6A27F167BDB}"/>
          </ac:spMkLst>
        </pc:spChg>
        <pc:spChg chg="add mod">
          <ac:chgData name="Asonye, Kingsley N" userId="S::knasonye@umes.edu::a5aa88e8-3cc8-4404-a353-fb00d898a609" providerId="AD" clId="Web-{5C6E04D1-E12E-0CA0-415E-2243B8482D43}" dt="2018-12-02T02:02:43.685" v="958" actId="20577"/>
          <ac:spMkLst>
            <pc:docMk/>
            <pc:sldMk cId="640176586" sldId="320"/>
            <ac:spMk id="10" creationId="{913A4AA3-9F21-4456-A467-E63984D5C18E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2" creationId="{AA3CC463-F933-4AC4-86E1-5AC14B0C3163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4" creationId="{6025D2DB-A12A-44DB-B00E-F4D622329EDD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6" creationId="{CE7E7877-F64E-4EEA-B778-138031EFF874}"/>
          </ac:spMkLst>
        </pc:spChg>
        <pc:spChg chg="add">
          <ac:chgData name="Asonye, Kingsley N" userId="S::knasonye@umes.edu::a5aa88e8-3cc8-4404-a353-fb00d898a609" providerId="AD" clId="Web-{5C6E04D1-E12E-0CA0-415E-2243B8482D43}" dt="2018-12-02T02:01:32.716" v="877"/>
          <ac:spMkLst>
            <pc:docMk/>
            <pc:sldMk cId="640176586" sldId="320"/>
            <ac:spMk id="18" creationId="{7DD6C4F3-70FD-4F13-919C-702EE4886499}"/>
          </ac:spMkLst>
        </pc:spChg>
        <pc:picChg chg="add mod ord">
          <ac:chgData name="Asonye, Kingsley N" userId="S::knasonye@umes.edu::a5aa88e8-3cc8-4404-a353-fb00d898a609" providerId="AD" clId="Web-{5C6E04D1-E12E-0CA0-415E-2243B8482D43}" dt="2018-12-02T02:01:32.716" v="877"/>
          <ac:picMkLst>
            <pc:docMk/>
            <pc:sldMk cId="640176586" sldId="320"/>
            <ac:picMk id="3" creationId="{ECF814E0-3EF3-49CE-B0CB-4F71AEB845D0}"/>
          </ac:picMkLst>
        </pc:picChg>
        <pc:picChg chg="add mod">
          <ac:chgData name="Asonye, Kingsley N" userId="S::knasonye@umes.edu::a5aa88e8-3cc8-4404-a353-fb00d898a609" providerId="AD" clId="Web-{5C6E04D1-E12E-0CA0-415E-2243B8482D43}" dt="2018-12-02T02:01:32.716" v="877"/>
          <ac:picMkLst>
            <pc:docMk/>
            <pc:sldMk cId="640176586" sldId="320"/>
            <ac:picMk id="5" creationId="{E3E033A5-D380-4E19-ACB2-68C0090B57A1}"/>
          </ac:picMkLst>
        </pc:picChg>
        <pc:picChg chg="add mod">
          <ac:chgData name="Asonye, Kingsley N" userId="S::knasonye@umes.edu::a5aa88e8-3cc8-4404-a353-fb00d898a609" providerId="AD" clId="Web-{5C6E04D1-E12E-0CA0-415E-2243B8482D43}" dt="2018-12-02T02:01:32.716" v="877"/>
          <ac:picMkLst>
            <pc:docMk/>
            <pc:sldMk cId="640176586" sldId="320"/>
            <ac:picMk id="7" creationId="{947D6ADC-EBA3-43E4-AA63-ED484BF6ABAD}"/>
          </ac:picMkLst>
        </pc:picChg>
      </pc:sldChg>
    </pc:docChg>
  </pc:docChgLst>
  <pc:docChgLst>
    <pc:chgData name="Guest User" userId="S::urn:spo:anon#efbe66b93d16b8b41163f35b37e192031e47175a85893d603f82421bec8fcd29::" providerId="AD" clId="Web-{86A4BB5F-5582-4297-AA88-4A43A4CAECF9}"/>
    <pc:docChg chg="modSld">
      <pc:chgData name="Guest User" userId="S::urn:spo:anon#efbe66b93d16b8b41163f35b37e192031e47175a85893d603f82421bec8fcd29::" providerId="AD" clId="Web-{86A4BB5F-5582-4297-AA88-4A43A4CAECF9}" dt="2018-10-23T17:20:56.801" v="19" actId="20577"/>
      <pc:docMkLst>
        <pc:docMk/>
      </pc:docMkLst>
      <pc:sldChg chg="modSp">
        <pc:chgData name="Guest User" userId="S::urn:spo:anon#efbe66b93d16b8b41163f35b37e192031e47175a85893d603f82421bec8fcd29::" providerId="AD" clId="Web-{86A4BB5F-5582-4297-AA88-4A43A4CAECF9}" dt="2018-10-23T17:20:56.801" v="1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6A4BB5F-5582-4297-AA88-4A43A4CAECF9}" dt="2018-10-23T17:20:56.801" v="1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0B08992-A663-459A-89A9-4D196AB87DD8}"/>
    <pc:docChg chg="modSld">
      <pc:chgData name="Guest User" userId="S::urn:spo:anon#efbe66b93d16b8b41163f35b37e192031e47175a85893d603f82421bec8fcd29::" providerId="AD" clId="Web-{F0B08992-A663-459A-89A9-4D196AB87DD8}" dt="2018-10-30T16:57:03.124" v="7" actId="20577"/>
      <pc:docMkLst>
        <pc:docMk/>
      </pc:docMkLst>
    </pc:docChg>
  </pc:docChgLst>
  <pc:docChgLst>
    <pc:chgData name="Iwuala, Ndubuisi D" userId="S::ndiwuala@umes.edu::e0a5b27b-6720-44fe-8004-9cc85df516b4" providerId="AD" clId="Web-{B274D9AE-8364-C379-688A-058F7D7B03F4}"/>
    <pc:docChg chg="modSld">
      <pc:chgData name="Iwuala, Ndubuisi D" userId="S::ndiwuala@umes.edu::e0a5b27b-6720-44fe-8004-9cc85df516b4" providerId="AD" clId="Web-{B274D9AE-8364-C379-688A-058F7D7B03F4}" dt="2018-10-30T17:53:24.830" v="453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92E43DD-2D7F-B7E7-25AF-BC8847F21DCA}"/>
    <pc:docChg chg="addSld delSld modSld">
      <pc:chgData name="Guest User" userId="S::urn:spo:anon#efbe66b93d16b8b41163f35b37e192031e47175a85893d603f82421bec8fcd29::" providerId="AD" clId="Web-{C92E43DD-2D7F-B7E7-25AF-BC8847F21DCA}" dt="2018-10-09T22:12:06.977" v="2446"/>
      <pc:docMkLst>
        <pc:docMk/>
      </pc:docMkLst>
      <pc:sldChg chg="addSp modSp mod setBg">
        <pc:chgData name="Guest User" userId="S::urn:spo:anon#efbe66b93d16b8b41163f35b37e192031e47175a85893d603f82421bec8fcd29::" providerId="AD" clId="Web-{C92E43DD-2D7F-B7E7-25AF-BC8847F21DCA}" dt="2018-10-09T21:44:06.145" v="1759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92E43DD-2D7F-B7E7-25AF-BC8847F21DCA}" dt="2018-10-09T21:44:06.145" v="1759"/>
          <ac:spMkLst>
            <pc:docMk/>
            <pc:sldMk cId="941257179" sldId="256"/>
            <ac:spMk id="2" creationId="{5DA1935D-2EBC-48D2-9240-4BE1E96DB1AE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3" creationId="{E647C25F-2450-4278-A1E5-C4A7D62259C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8" creationId="{8C6E698C-8155-4B8B-BDC9-B7299772B50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2" creationId="{8A549DE7-671D-4575-AF43-858FD99981CF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1:10.201" v="667"/>
          <ac:spMkLst>
            <pc:docMk/>
            <pc:sldMk cId="941257179" sldId="256"/>
            <ac:spMk id="14" creationId="{C22D9B36-9BE7-472B-8808-7E0D6810738F}"/>
          </ac:spMkLst>
        </pc:spChg>
        <pc:cxnChg chg="add">
          <ac:chgData name="Guest User" userId="S::urn:spo:anon#efbe66b93d16b8b41163f35b37e192031e47175a85893d603f82421bec8fcd29::" providerId="AD" clId="Web-{C92E43DD-2D7F-B7E7-25AF-BC8847F21DCA}" dt="2018-10-09T21:21:10.201" v="667"/>
          <ac:cxnSpMkLst>
            <pc:docMk/>
            <pc:sldMk cId="941257179" sldId="256"/>
            <ac:cxnSpMk id="10" creationId="{09525C9A-1972-4836-BA7A-706C946EF4DA}"/>
          </ac:cxnSpMkLst>
        </pc:cxnChg>
      </pc:sldChg>
      <pc:sldChg chg="addSp modSp mod setBg">
        <pc:chgData name="Guest User" userId="S::urn:spo:anon#efbe66b93d16b8b41163f35b37e192031e47175a85893d603f82421bec8fcd29::" providerId="AD" clId="Web-{C92E43DD-2D7F-B7E7-25AF-BC8847F21DCA}" dt="2018-10-09T21:45:09.678" v="1761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45:09.678" v="1761" actId="20577"/>
          <ac:spMkLst>
            <pc:docMk/>
            <pc:sldMk cId="855061130" sldId="258"/>
            <ac:spMk id="3" creationId="{43A398D3-C71B-45C9-98D5-673EC7FEE6B2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8" creationId="{3741B58E-3B65-4A01-A276-975AB2CF8A08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0" creationId="{7AAC67C3-831B-4AB1-A259-DFB839CAFAFC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44:50.927" v="1760"/>
          <ac:spMkLst>
            <pc:docMk/>
            <pc:sldMk cId="855061130" sldId="258"/>
            <ac:spMk id="12" creationId="{054B3F04-9EAC-45C0-B3CE-0387EEA10A0C}"/>
          </ac:spMkLst>
        </pc:spChg>
      </pc:sldChg>
      <pc:sldChg chg="modSp new">
        <pc:chgData name="Guest User" userId="S::urn:spo:anon#efbe66b93d16b8b41163f35b37e192031e47175a85893d603f82421bec8fcd29::" providerId="AD" clId="Web-{C92E43DD-2D7F-B7E7-25AF-BC8847F21DCA}" dt="2018-10-09T21:39:14.137" v="1750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C92E43DD-2D7F-B7E7-25AF-BC8847F21DCA}" dt="2018-10-09T20:30:05.556" v="5" actId="20577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Guest User" userId="S::urn:spo:anon#efbe66b93d16b8b41163f35b37e192031e47175a85893d603f82421bec8fcd29::" providerId="AD" clId="Web-{C92E43DD-2D7F-B7E7-25AF-BC8847F21DCA}" dt="2018-10-09T21:39:14.137" v="1750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addSp delSp modSp new mod setBg">
        <pc:chgData name="Guest User" userId="S::urn:spo:anon#efbe66b93d16b8b41163f35b37e192031e47175a85893d603f82421bec8fcd29::" providerId="AD" clId="Web-{C92E43DD-2D7F-B7E7-25AF-BC8847F21DCA}" dt="2018-10-09T21:23:27.221" v="786"/>
        <pc:sldMkLst>
          <pc:docMk/>
          <pc:sldMk cId="599602462" sldId="261"/>
        </pc:sldMkLst>
        <pc:spChg chg="mo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" creationId="{5122DE79-CA95-425B-91C3-FADD63576513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6" creationId="{7AAC67C3-831B-4AB1-A259-DFB839CAFAF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7" creationId="{054B3F04-9EAC-45C0-B3CE-0387EEA10A0C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8" creationId="{3741B58E-3B65-4A01-A276-975AB2CF8A08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0" creationId="{FB5993E2-C02B-4335-ABA5-D8EC465551E3}"/>
          </ac:spMkLst>
        </pc:spChg>
        <pc:spChg chg="add del mod replI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2" creationId="{A0ADA784-E133-454F-A253-1C6D87B470B7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2" creationId="{C0B801A2-5622-4BE8-9AD2-C337A2CD0022}"/>
          </ac:spMkLst>
        </pc:spChg>
        <pc:spChg chg="add del">
          <ac:chgData name="Guest User" userId="S::urn:spo:anon#efbe66b93d16b8b41163f35b37e192031e47175a85893d603f82421bec8fcd29::" providerId="AD" clId="Web-{C92E43DD-2D7F-B7E7-25AF-BC8847F21DCA}" dt="2018-10-09T21:21:34.249" v="669"/>
          <ac:spMkLst>
            <pc:docMk/>
            <pc:sldMk cId="599602462" sldId="261"/>
            <ac:spMk id="14" creationId="{B7AF614F-5BC3-4086-99F5-B87C5847A071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5" creationId="{A6B16355-27FB-445B-B646-02AB73637459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19" creationId="{6B3BF2E5-C3AB-441F-A430-491119C56D26}"/>
          </ac:spMkLst>
        </pc:spChg>
        <pc:spChg chg="add">
          <ac:chgData name="Guest User" userId="S::urn:spo:anon#efbe66b93d16b8b41163f35b37e192031e47175a85893d603f82421bec8fcd29::" providerId="AD" clId="Web-{C92E43DD-2D7F-B7E7-25AF-BC8847F21DCA}" dt="2018-10-09T21:23:27.221" v="786"/>
          <ac:spMkLst>
            <pc:docMk/>
            <pc:sldMk cId="599602462" sldId="261"/>
            <ac:spMk id="21" creationId="{DD07C90B-B81A-473B-8919-CA924E61FFCF}"/>
          </ac:spMkLst>
        </pc:spChg>
        <pc:graphicFrameChg chg="add del">
          <ac:chgData name="Guest User" userId="S::urn:spo:anon#efbe66b93d16b8b41163f35b37e192031e47175a85893d603f82421bec8fcd29::" providerId="AD" clId="Web-{C92E43DD-2D7F-B7E7-25AF-BC8847F21DCA}" dt="2018-10-09T21:21:34.249" v="669"/>
          <ac:graphicFrameMkLst>
            <pc:docMk/>
            <pc:sldMk cId="599602462" sldId="261"/>
            <ac:graphicFrameMk id="5" creationId="{03EDB238-7E32-4138-B60B-EDFD36DABBD5}"/>
          </ac:graphicFrameMkLst>
        </pc:graphicFrameChg>
        <pc:graphicFrameChg chg="add">
          <ac:chgData name="Guest User" userId="S::urn:spo:anon#efbe66b93d16b8b41163f35b37e192031e47175a85893d603f82421bec8fcd29::" providerId="AD" clId="Web-{C92E43DD-2D7F-B7E7-25AF-BC8847F21DCA}" dt="2018-10-09T21:23:27.221" v="786"/>
          <ac:graphicFrameMkLst>
            <pc:docMk/>
            <pc:sldMk cId="599602462" sldId="261"/>
            <ac:graphicFrameMk id="11" creationId="{AB2D1EA3-E3E5-45EF-9016-4097EA5680DD}"/>
          </ac:graphicFrameMkLst>
        </pc:graphicFrameChg>
        <pc:cxnChg chg="add">
          <ac:chgData name="Guest User" userId="S::urn:spo:anon#efbe66b93d16b8b41163f35b37e192031e47175a85893d603f82421bec8fcd29::" providerId="AD" clId="Web-{C92E43DD-2D7F-B7E7-25AF-BC8847F21DCA}" dt="2018-10-09T21:23:27.221" v="786"/>
          <ac:cxnSpMkLst>
            <pc:docMk/>
            <pc:sldMk cId="599602462" sldId="261"/>
            <ac:cxnSpMk id="17" creationId="{06DA680F-F6AC-453E-A8BF-C5BDED2851DE}"/>
          </ac:cxnSpMkLst>
        </pc:cxnChg>
      </pc:sldChg>
    </pc:docChg>
  </pc:docChgLst>
  <pc:docChgLst>
    <pc:chgData name="Guest User" userId="S::urn:spo:anon#efbe66b93d16b8b41163f35b37e192031e47175a85893d603f82421bec8fcd29::" providerId="AD" clId="Web-{DC6D6BF6-C117-4171-B5B3-6A592163C6B7}"/>
    <pc:docChg chg="modSld">
      <pc:chgData name="Guest User" userId="S::urn:spo:anon#efbe66b93d16b8b41163f35b37e192031e47175a85893d603f82421bec8fcd29::" providerId="AD" clId="Web-{DC6D6BF6-C117-4171-B5B3-6A592163C6B7}" dt="2018-10-22T19:37:45.335" v="60" actId="20577"/>
      <pc:docMkLst>
        <pc:docMk/>
      </pc:docMkLst>
      <pc:sldChg chg="modSp">
        <pc:chgData name="Guest User" userId="S::urn:spo:anon#efbe66b93d16b8b41163f35b37e192031e47175a85893d603f82421bec8fcd29::" providerId="AD" clId="Web-{DC6D6BF6-C117-4171-B5B3-6A592163C6B7}" dt="2018-10-22T19:37:43.664" v="5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DC6D6BF6-C117-4171-B5B3-6A592163C6B7}" dt="2018-10-22T19:37:43.664" v="5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Iwuala, Ndubuisi D" userId="e0a5b27b-6720-44fe-8004-9cc85df516b4" providerId="ADAL" clId="{9C349EB8-51AB-41A9-A9C9-C1A1E63B8D16}"/>
    <pc:docChg chg="undo redo custSel mod addSld delSld modSld sldOrd">
      <pc:chgData name="Iwuala, Ndubuisi D" userId="e0a5b27b-6720-44fe-8004-9cc85df516b4" providerId="ADAL" clId="{9C349EB8-51AB-41A9-A9C9-C1A1E63B8D16}" dt="2018-12-03T02:41:18.034" v="6832" actId="1076"/>
      <pc:docMkLst>
        <pc:docMk/>
      </pc:docMkLst>
      <pc:sldChg chg="modSp">
        <pc:chgData name="Iwuala, Ndubuisi D" userId="e0a5b27b-6720-44fe-8004-9cc85df516b4" providerId="ADAL" clId="{9C349EB8-51AB-41A9-A9C9-C1A1E63B8D16}" dt="2018-11-27T22:27:56.971" v="5550" actId="20577"/>
        <pc:sldMkLst>
          <pc:docMk/>
          <pc:sldMk cId="941257179" sldId="256"/>
        </pc:sldMkLst>
        <pc:spChg chg="mod">
          <ac:chgData name="Iwuala, Ndubuisi D" userId="e0a5b27b-6720-44fe-8004-9cc85df516b4" providerId="ADAL" clId="{9C349EB8-51AB-41A9-A9C9-C1A1E63B8D16}" dt="2018-11-27T22:27:56.971" v="555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e0a5b27b-6720-44fe-8004-9cc85df516b4" providerId="ADAL" clId="{9C349EB8-51AB-41A9-A9C9-C1A1E63B8D16}" dt="2018-11-07T18:25:38.386" v="1564" actId="20577"/>
        <pc:sldMkLst>
          <pc:docMk/>
          <pc:sldMk cId="855061130" sldId="258"/>
        </pc:sldMkLst>
        <pc:spChg chg="mod">
          <ac:chgData name="Iwuala, Ndubuisi D" userId="e0a5b27b-6720-44fe-8004-9cc85df516b4" providerId="ADAL" clId="{9C349EB8-51AB-41A9-A9C9-C1A1E63B8D16}" dt="2018-11-07T18:25:38.386" v="1564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Iwuala, Ndubuisi D" userId="e0a5b27b-6720-44fe-8004-9cc85df516b4" providerId="ADAL" clId="{9C349EB8-51AB-41A9-A9C9-C1A1E63B8D16}" dt="2018-11-07T17:58:42.784" v="1447" actId="122"/>
        <pc:sldMkLst>
          <pc:docMk/>
          <pc:sldMk cId="3150756403" sldId="260"/>
        </pc:sldMkLst>
        <pc:spChg chg="mod">
          <ac:chgData name="Iwuala, Ndubuisi D" userId="e0a5b27b-6720-44fe-8004-9cc85df516b4" providerId="ADAL" clId="{9C349EB8-51AB-41A9-A9C9-C1A1E63B8D16}" dt="2018-11-07T17:58:42.784" v="1447" actId="122"/>
          <ac:spMkLst>
            <pc:docMk/>
            <pc:sldMk cId="3150756403" sldId="260"/>
            <ac:spMk id="2" creationId="{4605AD0E-E08E-4652-BDD3-BE4479D0A749}"/>
          </ac:spMkLst>
        </pc:spChg>
        <pc:spChg chg="mod">
          <ac:chgData name="Iwuala, Ndubuisi D" userId="e0a5b27b-6720-44fe-8004-9cc85df516b4" providerId="ADAL" clId="{9C349EB8-51AB-41A9-A9C9-C1A1E63B8D16}" dt="2018-11-07T17:56:01.595" v="1445" actId="20577"/>
          <ac:spMkLst>
            <pc:docMk/>
            <pc:sldMk cId="3150756403" sldId="260"/>
            <ac:spMk id="3" creationId="{E4D4C829-F7BD-4EB4-994A-60F0FC13BC80}"/>
          </ac:spMkLst>
        </pc:spChg>
      </pc:sldChg>
      <pc:sldChg chg="modSp">
        <pc:chgData name="Iwuala, Ndubuisi D" userId="e0a5b27b-6720-44fe-8004-9cc85df516b4" providerId="ADAL" clId="{9C349EB8-51AB-41A9-A9C9-C1A1E63B8D16}" dt="2018-12-03T02:39:44.804" v="6826" actId="403"/>
        <pc:sldMkLst>
          <pc:docMk/>
          <pc:sldMk cId="599602462" sldId="261"/>
        </pc:sldMkLst>
        <pc:spChg chg="mod">
          <ac:chgData name="Iwuala, Ndubuisi D" userId="e0a5b27b-6720-44fe-8004-9cc85df516b4" providerId="ADAL" clId="{9C349EB8-51AB-41A9-A9C9-C1A1E63B8D16}" dt="2018-12-03T02:39:44.804" v="6826" actId="403"/>
          <ac:spMkLst>
            <pc:docMk/>
            <pc:sldMk cId="599602462" sldId="261"/>
            <ac:spMk id="1862" creationId="{29C48484-727A-4794-A04F-A27D6586812E}"/>
          </ac:spMkLst>
        </pc:spChg>
      </pc:sldChg>
      <pc:sldChg chg="modSp">
        <pc:chgData name="Iwuala, Ndubuisi D" userId="e0a5b27b-6720-44fe-8004-9cc85df516b4" providerId="ADAL" clId="{9C349EB8-51AB-41A9-A9C9-C1A1E63B8D16}" dt="2018-12-01T20:08:16.911" v="6089" actId="20577"/>
        <pc:sldMkLst>
          <pc:docMk/>
          <pc:sldMk cId="2200061985" sldId="265"/>
        </pc:sldMkLst>
        <pc:graphicFrameChg chg="mod">
          <ac:chgData name="Iwuala, Ndubuisi D" userId="e0a5b27b-6720-44fe-8004-9cc85df516b4" providerId="ADAL" clId="{9C349EB8-51AB-41A9-A9C9-C1A1E63B8D16}" dt="2018-12-01T20:08:16.911" v="6089" actId="20577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modSp ord">
        <pc:chgData name="Iwuala, Ndubuisi D" userId="e0a5b27b-6720-44fe-8004-9cc85df516b4" providerId="ADAL" clId="{9C349EB8-51AB-41A9-A9C9-C1A1E63B8D16}" dt="2018-11-07T06:27:22.942" v="1138" actId="5793"/>
        <pc:sldMkLst>
          <pc:docMk/>
          <pc:sldMk cId="1337861083" sldId="266"/>
        </pc:sldMkLst>
        <pc:spChg chg="mod">
          <ac:chgData name="Iwuala, Ndubuisi D" userId="e0a5b27b-6720-44fe-8004-9cc85df516b4" providerId="ADAL" clId="{9C349EB8-51AB-41A9-A9C9-C1A1E63B8D16}" dt="2018-11-07T06:27:22.942" v="1138" actId="5793"/>
          <ac:spMkLst>
            <pc:docMk/>
            <pc:sldMk cId="1337861083" sldId="266"/>
            <ac:spMk id="3" creationId="{D1B2BD6B-5EC0-4572-AD66-40FAEBBFCC13}"/>
          </ac:spMkLst>
        </pc:spChg>
      </pc:sldChg>
      <pc:sldChg chg="modSp">
        <pc:chgData name="Iwuala, Ndubuisi D" userId="e0a5b27b-6720-44fe-8004-9cc85df516b4" providerId="ADAL" clId="{9C349EB8-51AB-41A9-A9C9-C1A1E63B8D16}" dt="2018-11-30T21:46:39.279" v="5634" actId="20577"/>
        <pc:sldMkLst>
          <pc:docMk/>
          <pc:sldMk cId="1530388460" sldId="267"/>
        </pc:sldMkLst>
        <pc:spChg chg="mod">
          <ac:chgData name="Iwuala, Ndubuisi D" userId="e0a5b27b-6720-44fe-8004-9cc85df516b4" providerId="ADAL" clId="{9C349EB8-51AB-41A9-A9C9-C1A1E63B8D16}" dt="2018-11-30T21:46:39.279" v="5634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add mod ord setBg">
        <pc:chgData name="Iwuala, Ndubuisi D" userId="e0a5b27b-6720-44fe-8004-9cc85df516b4" providerId="ADAL" clId="{9C349EB8-51AB-41A9-A9C9-C1A1E63B8D16}" dt="2018-11-07T04:13:51.856" v="876" actId="122"/>
        <pc:sldMkLst>
          <pc:docMk/>
          <pc:sldMk cId="3944012038" sldId="268"/>
        </pc:sldMkLst>
        <pc:spChg chg="mod ord">
          <ac:chgData name="Iwuala, Ndubuisi D" userId="e0a5b27b-6720-44fe-8004-9cc85df516b4" providerId="ADAL" clId="{9C349EB8-51AB-41A9-A9C9-C1A1E63B8D16}" dt="2018-11-07T04:13:51.856" v="876" actId="122"/>
          <ac:spMkLst>
            <pc:docMk/>
            <pc:sldMk cId="3944012038" sldId="268"/>
            <ac:spMk id="2" creationId="{60B98D72-DA1A-4820-8E94-E124FCA64E89}"/>
          </ac:spMkLst>
        </pc:spChg>
        <pc:spChg chg="del">
          <ac:chgData name="Iwuala, Ndubuisi D" userId="e0a5b27b-6720-44fe-8004-9cc85df516b4" providerId="ADAL" clId="{9C349EB8-51AB-41A9-A9C9-C1A1E63B8D16}" dt="2018-11-07T04:12:31.747" v="869"/>
          <ac:spMkLst>
            <pc:docMk/>
            <pc:sldMk cId="3944012038" sldId="268"/>
            <ac:spMk id="3" creationId="{B4E9FE05-850B-43E0-9586-AF4FB3BA1F59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9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1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5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16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19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07T04:13:10.627" v="871" actId="26606"/>
          <ac:spMkLst>
            <pc:docMk/>
            <pc:sldMk cId="3944012038" sldId="268"/>
            <ac:spMk id="21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4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6" creationId="{B76D919A-FC3E-4B4E-BAF0-ED6CFB8DC4AE}"/>
          </ac:spMkLst>
        </pc:spChg>
        <pc:spChg chg="add del">
          <ac:chgData name="Iwuala, Ndubuisi D" userId="e0a5b27b-6720-44fe-8004-9cc85df516b4" providerId="ADAL" clId="{9C349EB8-51AB-41A9-A9C9-C1A1E63B8D16}" dt="2018-11-07T04:13:12.327" v="873" actId="26606"/>
          <ac:spMkLst>
            <pc:docMk/>
            <pc:sldMk cId="3944012038" sldId="268"/>
            <ac:spMk id="27" creationId="{8F66ACBD-1C82-4782-AA7C-05504DD7DE77}"/>
          </ac:spMkLst>
        </pc:spChg>
        <pc:spChg chg="add del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29" creationId="{AD00279A-B7F2-4232-84AF-6E50F309C328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35" creationId="{4E4490D0-3672-446A-AC12-B4830333BDDD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37" creationId="{39CB82C2-DF65-4EC1-8280-F201D50F570B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41" creationId="{5A1B47C8-47A0-4A88-8830-6DEA3B5DE392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43" creationId="{984BBFDD-E720-4805-A9C8-129FBBF6DD70}"/>
          </ac:spMkLst>
        </pc:spChg>
        <pc:spChg chg="add">
          <ac:chgData name="Iwuala, Ndubuisi D" userId="e0a5b27b-6720-44fe-8004-9cc85df516b4" providerId="ADAL" clId="{9C349EB8-51AB-41A9-A9C9-C1A1E63B8D16}" dt="2018-11-07T04:13:38.812" v="875" actId="26606"/>
          <ac:spMkLst>
            <pc:docMk/>
            <pc:sldMk cId="3944012038" sldId="268"/>
            <ac:spMk id="45" creationId="{5AC4BE46-4A77-42FE-9D15-065CDB2F847C}"/>
          </ac:spMkLst>
        </pc:spChg>
        <pc:picChg chg="add del mod">
          <ac:chgData name="Iwuala, Ndubuisi D" userId="e0a5b27b-6720-44fe-8004-9cc85df516b4" providerId="ADAL" clId="{9C349EB8-51AB-41A9-A9C9-C1A1E63B8D16}" dt="2018-11-07T04:13:12.408" v="874" actId="26606"/>
          <ac:picMkLst>
            <pc:docMk/>
            <pc:sldMk cId="3944012038" sldId="268"/>
            <ac:picMk id="4" creationId="{DBC4A676-31F7-4900-A602-72B83F3F8A6A}"/>
          </ac:picMkLst>
        </pc:picChg>
        <pc:picChg chg="add del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7" creationId="{DBC4A676-31F7-4900-A602-72B83F3F8A6A}"/>
          </ac:picMkLst>
        </pc:picChg>
        <pc:picChg chg="add">
          <ac:chgData name="Iwuala, Ndubuisi D" userId="e0a5b27b-6720-44fe-8004-9cc85df516b4" providerId="ADAL" clId="{9C349EB8-51AB-41A9-A9C9-C1A1E63B8D16}" dt="2018-11-07T04:13:38.812" v="875" actId="26606"/>
          <ac:picMkLst>
            <pc:docMk/>
            <pc:sldMk cId="3944012038" sldId="268"/>
            <ac:picMk id="32" creationId="{DBC4A676-31F7-4900-A602-72B83F3F8A6A}"/>
          </ac:picMkLst>
        </pc:pic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07T04:13:10.627" v="871" actId="26606"/>
          <ac:cxnSpMkLst>
            <pc:docMk/>
            <pc:sldMk cId="3944012038" sldId="268"/>
            <ac:cxnSpMk id="17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07T04:13:12.327" v="873" actId="26606"/>
          <ac:cxnSpMkLst>
            <pc:docMk/>
            <pc:sldMk cId="3944012038" sldId="268"/>
            <ac:cxnSpMk id="25" creationId="{F5486A9D-1265-4B57-91E6-68E666B978BC}"/>
          </ac:cxnSpMkLst>
        </pc:cxnChg>
        <pc:cxnChg chg="add">
          <ac:chgData name="Iwuala, Ndubuisi D" userId="e0a5b27b-6720-44fe-8004-9cc85df516b4" providerId="ADAL" clId="{9C349EB8-51AB-41A9-A9C9-C1A1E63B8D16}" dt="2018-11-07T04:13:38.812" v="875" actId="26606"/>
          <ac:cxnSpMkLst>
            <pc:docMk/>
            <pc:sldMk cId="3944012038" sldId="268"/>
            <ac:cxnSpMk id="39" creationId="{7E1D4427-852B-4B37-8E76-0E9F1810BA2A}"/>
          </ac:cxnSpMkLst>
        </pc:cxnChg>
      </pc:sldChg>
      <pc:sldChg chg="modSp modTransition">
        <pc:chgData name="Iwuala, Ndubuisi D" userId="e0a5b27b-6720-44fe-8004-9cc85df516b4" providerId="ADAL" clId="{9C349EB8-51AB-41A9-A9C9-C1A1E63B8D16}" dt="2018-11-27T22:15:53.496" v="5519"/>
        <pc:sldMkLst>
          <pc:docMk/>
          <pc:sldMk cId="3574684497" sldId="269"/>
        </pc:sldMkLst>
        <pc:spChg chg="mod">
          <ac:chgData name="Iwuala, Ndubuisi D" userId="e0a5b27b-6720-44fe-8004-9cc85df516b4" providerId="ADAL" clId="{9C349EB8-51AB-41A9-A9C9-C1A1E63B8D16}" dt="2018-11-27T07:00:59.437" v="5501" actId="20577"/>
          <ac:spMkLst>
            <pc:docMk/>
            <pc:sldMk cId="3574684497" sldId="269"/>
            <ac:spMk id="3" creationId="{4784CC6E-11A4-407F-93D6-8AB354080842}"/>
          </ac:spMkLst>
        </pc:spChg>
      </pc:sldChg>
      <pc:sldChg chg="delSp modSp modTransition">
        <pc:chgData name="Iwuala, Ndubuisi D" userId="e0a5b27b-6720-44fe-8004-9cc85df516b4" providerId="ADAL" clId="{9C349EB8-51AB-41A9-A9C9-C1A1E63B8D16}" dt="2018-11-27T22:16:38.680" v="5520"/>
        <pc:sldMkLst>
          <pc:docMk/>
          <pc:sldMk cId="3835223647" sldId="270"/>
        </pc:sldMkLst>
        <pc:spChg chg="mod">
          <ac:chgData name="Iwuala, Ndubuisi D" userId="e0a5b27b-6720-44fe-8004-9cc85df516b4" providerId="ADAL" clId="{9C349EB8-51AB-41A9-A9C9-C1A1E63B8D16}" dt="2018-11-26T06:49:51.725" v="5033" actId="1076"/>
          <ac:spMkLst>
            <pc:docMk/>
            <pc:sldMk cId="3835223647" sldId="270"/>
            <ac:spMk id="2" creationId="{EB7AB23A-82C3-4FD9-8F0C-C86684DF1587}"/>
          </ac:spMkLst>
        </pc:spChg>
        <pc:spChg chg="del">
          <ac:chgData name="Iwuala, Ndubuisi D" userId="e0a5b27b-6720-44fe-8004-9cc85df516b4" providerId="ADAL" clId="{9C349EB8-51AB-41A9-A9C9-C1A1E63B8D16}" dt="2018-11-26T01:29:29.605" v="3282" actId="478"/>
          <ac:spMkLst>
            <pc:docMk/>
            <pc:sldMk cId="3835223647" sldId="270"/>
            <ac:spMk id="5" creationId="{1DAA138A-8F8E-4A08-86E7-603C166BA46D}"/>
          </ac:spMkLst>
        </pc:spChg>
      </pc:sldChg>
      <pc:sldChg chg="modSp ord">
        <pc:chgData name="Iwuala, Ndubuisi D" userId="e0a5b27b-6720-44fe-8004-9cc85df516b4" providerId="ADAL" clId="{9C349EB8-51AB-41A9-A9C9-C1A1E63B8D16}" dt="2018-12-01T20:25:01.856" v="6669" actId="20577"/>
        <pc:sldMkLst>
          <pc:docMk/>
          <pc:sldMk cId="1806626651" sldId="271"/>
        </pc:sldMkLst>
        <pc:spChg chg="mod">
          <ac:chgData name="Iwuala, Ndubuisi D" userId="e0a5b27b-6720-44fe-8004-9cc85df516b4" providerId="ADAL" clId="{9C349EB8-51AB-41A9-A9C9-C1A1E63B8D16}" dt="2018-12-01T20:25:01.856" v="6669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 ord">
        <pc:chgData name="Iwuala, Ndubuisi D" userId="e0a5b27b-6720-44fe-8004-9cc85df516b4" providerId="ADAL" clId="{9C349EB8-51AB-41A9-A9C9-C1A1E63B8D16}" dt="2018-12-01T20:26:05.528" v="6686" actId="27636"/>
        <pc:sldMkLst>
          <pc:docMk/>
          <pc:sldMk cId="2872528010" sldId="274"/>
        </pc:sldMkLst>
        <pc:spChg chg="mod">
          <ac:chgData name="Iwuala, Ndubuisi D" userId="e0a5b27b-6720-44fe-8004-9cc85df516b4" providerId="ADAL" clId="{9C349EB8-51AB-41A9-A9C9-C1A1E63B8D16}" dt="2018-12-01T20:26:05.528" v="6686" actId="27636"/>
          <ac:spMkLst>
            <pc:docMk/>
            <pc:sldMk cId="2872528010" sldId="274"/>
            <ac:spMk id="3" creationId="{A2695FA3-093E-435F-B3A6-0858C52C6B91}"/>
          </ac:spMkLst>
        </pc:spChg>
      </pc:sldChg>
      <pc:sldChg chg="addSp delSp modSp ord">
        <pc:chgData name="Iwuala, Ndubuisi D" userId="e0a5b27b-6720-44fe-8004-9cc85df516b4" providerId="ADAL" clId="{9C349EB8-51AB-41A9-A9C9-C1A1E63B8D16}" dt="2018-12-01T20:27:01.372" v="6699"/>
        <pc:sldMkLst>
          <pc:docMk/>
          <pc:sldMk cId="1066983531" sldId="276"/>
        </pc:sldMkLst>
        <pc:spChg chg="mod">
          <ac:chgData name="Iwuala, Ndubuisi D" userId="e0a5b27b-6720-44fe-8004-9cc85df516b4" providerId="ADAL" clId="{9C349EB8-51AB-41A9-A9C9-C1A1E63B8D16}" dt="2018-12-01T20:27:01.372" v="6699"/>
          <ac:spMkLst>
            <pc:docMk/>
            <pc:sldMk cId="1066983531" sldId="276"/>
            <ac:spMk id="3" creationId="{E6F26786-1262-4A37-BA1D-D393401827FA}"/>
          </ac:spMkLst>
        </pc:spChg>
        <pc:picChg chg="add del">
          <ac:chgData name="Iwuala, Ndubuisi D" userId="e0a5b27b-6720-44fe-8004-9cc85df516b4" providerId="ADAL" clId="{9C349EB8-51AB-41A9-A9C9-C1A1E63B8D16}" dt="2018-11-26T01:39:58.114" v="3796"/>
          <ac:picMkLst>
            <pc:docMk/>
            <pc:sldMk cId="1066983531" sldId="276"/>
            <ac:picMk id="4" creationId="{206BDF5A-BDAD-4A07-A2FC-876DE27A47EF}"/>
          </ac:picMkLst>
        </pc:picChg>
      </pc:sldChg>
      <pc:sldChg chg="addSp delSp modSp mod ord setBg">
        <pc:chgData name="Iwuala, Ndubuisi D" userId="e0a5b27b-6720-44fe-8004-9cc85df516b4" providerId="ADAL" clId="{9C349EB8-51AB-41A9-A9C9-C1A1E63B8D16}" dt="2018-12-02T03:02:44.274" v="6783" actId="478"/>
        <pc:sldMkLst>
          <pc:docMk/>
          <pc:sldMk cId="2394291781" sldId="278"/>
        </pc:sldMkLst>
        <pc:spChg chg="mod">
          <ac:chgData name="Iwuala, Ndubuisi D" userId="e0a5b27b-6720-44fe-8004-9cc85df516b4" providerId="ADAL" clId="{9C349EB8-51AB-41A9-A9C9-C1A1E63B8D16}" dt="2018-11-07T17:51:02.667" v="1441" actId="26606"/>
          <ac:spMkLst>
            <pc:docMk/>
            <pc:sldMk cId="2394291781" sldId="278"/>
            <ac:spMk id="2" creationId="{F5B29930-73AE-4FC9-A364-D79B84A1EAA6}"/>
          </ac:spMkLst>
        </pc:spChg>
        <pc:spChg chg="del">
          <ac:chgData name="Iwuala, Ndubuisi D" userId="e0a5b27b-6720-44fe-8004-9cc85df516b4" providerId="ADAL" clId="{9C349EB8-51AB-41A9-A9C9-C1A1E63B8D16}" dt="2018-11-07T17:22:55.821" v="1398"/>
          <ac:spMkLst>
            <pc:docMk/>
            <pc:sldMk cId="2394291781" sldId="278"/>
            <ac:spMk id="3" creationId="{132FFEB4-A823-4877-AB9E-2ED9B0622C57}"/>
          </ac:spMkLst>
        </pc:spChg>
        <pc:spChg chg="add del mod">
          <ac:chgData name="Iwuala, Ndubuisi D" userId="e0a5b27b-6720-44fe-8004-9cc85df516b4" providerId="ADAL" clId="{9C349EB8-51AB-41A9-A9C9-C1A1E63B8D16}" dt="2018-12-02T02:59:49.738" v="6759"/>
          <ac:spMkLst>
            <pc:docMk/>
            <pc:sldMk cId="2394291781" sldId="278"/>
            <ac:spMk id="5" creationId="{2E5F038F-0F9F-4DD4-8666-FABBF9363E4E}"/>
          </ac:spMkLst>
        </pc:spChg>
        <pc:spChg chg="add del mod">
          <ac:chgData name="Iwuala, Ndubuisi D" userId="e0a5b27b-6720-44fe-8004-9cc85df516b4" providerId="ADAL" clId="{9C349EB8-51AB-41A9-A9C9-C1A1E63B8D16}" dt="2018-11-07T17:26:16.192" v="1428"/>
          <ac:spMkLst>
            <pc:docMk/>
            <pc:sldMk cId="2394291781" sldId="278"/>
            <ac:spMk id="6" creationId="{89455C5B-09B9-43F8-BE29-38DCC78ED5D8}"/>
          </ac:spMkLst>
        </pc:spChg>
        <pc:spChg chg="mod">
          <ac:chgData name="Iwuala, Ndubuisi D" userId="e0a5b27b-6720-44fe-8004-9cc85df516b4" providerId="ADAL" clId="{9C349EB8-51AB-41A9-A9C9-C1A1E63B8D16}" dt="2018-11-14T17:05:54.587" v="1599" actId="403"/>
          <ac:spMkLst>
            <pc:docMk/>
            <pc:sldMk cId="2394291781" sldId="278"/>
            <ac:spMk id="7" creationId="{FC4CE28F-0566-4362-BA0D-12E54CEFBCFA}"/>
          </ac:spMkLst>
        </pc:spChg>
        <pc:spChg chg="add del mod">
          <ac:chgData name="Iwuala, Ndubuisi D" userId="e0a5b27b-6720-44fe-8004-9cc85df516b4" providerId="ADAL" clId="{9C349EB8-51AB-41A9-A9C9-C1A1E63B8D16}" dt="2018-12-02T03:02:44.274" v="6783" actId="478"/>
          <ac:spMkLst>
            <pc:docMk/>
            <pc:sldMk cId="2394291781" sldId="278"/>
            <ac:spMk id="9" creationId="{D44D1216-4CE6-4BB3-AE9B-A85F32E3432C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9" creationId="{FB5993E2-C02B-4335-ABA5-D8EC465551E3}"/>
          </ac:spMkLst>
        </pc:spChg>
        <pc:spChg chg="add del mod">
          <ac:chgData name="Iwuala, Ndubuisi D" userId="e0a5b27b-6720-44fe-8004-9cc85df516b4" providerId="ADAL" clId="{9C349EB8-51AB-41A9-A9C9-C1A1E63B8D16}" dt="2018-11-07T17:50:35.096" v="1433"/>
          <ac:spMkLst>
            <pc:docMk/>
            <pc:sldMk cId="2394291781" sldId="278"/>
            <ac:spMk id="10" creationId="{6A170FAF-1BE1-411C-A45A-1EF583F6A2B8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1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26:20.999" v="1429" actId="26606"/>
          <ac:spMkLst>
            <pc:docMk/>
            <pc:sldMk cId="2394291781" sldId="278"/>
            <ac:spMk id="13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18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0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2" creationId="{B7AF614F-5BC3-4086-99F5-B87C5847A071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4" creationId="{FB5993E2-C02B-4335-ABA5-D8EC465551E3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5" creationId="{C0B801A2-5622-4BE8-9AD2-C337A2CD0022}"/>
          </ac:spMkLst>
        </pc:spChg>
        <pc:spChg chg="add">
          <ac:chgData name="Iwuala, Ndubuisi D" userId="e0a5b27b-6720-44fe-8004-9cc85df516b4" providerId="ADAL" clId="{9C349EB8-51AB-41A9-A9C9-C1A1E63B8D16}" dt="2018-11-07T17:51:02.767" v="1442" actId="26606"/>
          <ac:spMkLst>
            <pc:docMk/>
            <pc:sldMk cId="2394291781" sldId="278"/>
            <ac:spMk id="26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29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2.543" v="1435" actId="26606"/>
          <ac:spMkLst>
            <pc:docMk/>
            <pc:sldMk cId="2394291781" sldId="278"/>
            <ac:spMk id="31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3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4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46.983" v="1437" actId="26606"/>
          <ac:spMkLst>
            <pc:docMk/>
            <pc:sldMk cId="2394291781" sldId="278"/>
            <ac:spMk id="35" creationId="{B7AF614F-5BC3-4086-99F5-B87C5847A071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7" creationId="{FB5993E2-C02B-4335-ABA5-D8EC465551E3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8" creationId="{C0B801A2-5622-4BE8-9AD2-C337A2CD0022}"/>
          </ac:spMkLst>
        </pc:spChg>
        <pc:spChg chg="add del">
          <ac:chgData name="Iwuala, Ndubuisi D" userId="e0a5b27b-6720-44fe-8004-9cc85df516b4" providerId="ADAL" clId="{9C349EB8-51AB-41A9-A9C9-C1A1E63B8D16}" dt="2018-11-07T17:50:58.875" v="1439" actId="26606"/>
          <ac:spMkLst>
            <pc:docMk/>
            <pc:sldMk cId="2394291781" sldId="278"/>
            <ac:spMk id="39" creationId="{B7AF614F-5BC3-4086-99F5-B87C5847A071}"/>
          </ac:spMkLst>
        </pc:spChg>
        <pc:graphicFrameChg chg="del">
          <ac:chgData name="Iwuala, Ndubuisi D" userId="e0a5b27b-6720-44fe-8004-9cc85df516b4" providerId="ADAL" clId="{9C349EB8-51AB-41A9-A9C9-C1A1E63B8D16}" dt="2018-12-02T02:59:45.341" v="6758" actId="478"/>
          <ac:graphicFrameMkLst>
            <pc:docMk/>
            <pc:sldMk cId="2394291781" sldId="278"/>
            <ac:graphicFrameMk id="4" creationId="{00000000-0000-0000-0000-000000000000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26:13.695" v="1427" actId="478"/>
          <ac:graphicFrameMkLst>
            <pc:docMk/>
            <pc:sldMk cId="2394291781" sldId="278"/>
            <ac:graphicFrameMk id="4" creationId="{A513C3DB-052F-4E43-8E9F-70FFAFFD678C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2-02T03:02:44.274" v="6783" actId="478"/>
          <ac:graphicFrameMkLst>
            <pc:docMk/>
            <pc:sldMk cId="2394291781" sldId="278"/>
            <ac:graphicFrameMk id="6" creationId="{915737AE-2ADE-4BC9-9594-AD45BDE3F7FF}"/>
          </ac:graphicFrameMkLst>
        </pc:graphicFrameChg>
        <pc:graphicFrameChg chg="add del mod modGraphic">
          <ac:chgData name="Iwuala, Ndubuisi D" userId="e0a5b27b-6720-44fe-8004-9cc85df516b4" providerId="ADAL" clId="{9C349EB8-51AB-41A9-A9C9-C1A1E63B8D16}" dt="2018-11-07T17:50:32.649" v="1432" actId="478"/>
          <ac:graphicFrameMkLst>
            <pc:docMk/>
            <pc:sldMk cId="2394291781" sldId="278"/>
            <ac:graphicFrameMk id="7" creationId="{DCAD6FB1-2EF5-4023-909E-189ED9D8FF4D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1-07T17:51:15.362" v="1444" actId="1076"/>
          <ac:graphicFrameMkLst>
            <pc:docMk/>
            <pc:sldMk cId="2394291781" sldId="278"/>
            <ac:graphicFrameMk id="12" creationId="{8155C4C2-338B-442B-8409-8FB08E090EB1}"/>
          </ac:graphicFrameMkLst>
        </pc:graphicFrameChg>
      </pc:sldChg>
      <pc:sldChg chg="addSp delSp modSp">
        <pc:chgData name="Iwuala, Ndubuisi D" userId="e0a5b27b-6720-44fe-8004-9cc85df516b4" providerId="ADAL" clId="{9C349EB8-51AB-41A9-A9C9-C1A1E63B8D16}" dt="2018-12-02T03:02:15.208" v="6781" actId="404"/>
        <pc:sldMkLst>
          <pc:docMk/>
          <pc:sldMk cId="3836647198" sldId="279"/>
        </pc:sldMkLst>
        <pc:spChg chg="add del mod">
          <ac:chgData name="Iwuala, Ndubuisi D" userId="e0a5b27b-6720-44fe-8004-9cc85df516b4" providerId="ADAL" clId="{9C349EB8-51AB-41A9-A9C9-C1A1E63B8D16}" dt="2018-12-02T03:00:29.534" v="6765"/>
          <ac:spMkLst>
            <pc:docMk/>
            <pc:sldMk cId="3836647198" sldId="279"/>
            <ac:spMk id="5" creationId="{662B906B-6C02-48EC-913C-D9F94612B051}"/>
          </ac:spMkLst>
        </pc:spChg>
        <pc:graphicFrameChg chg="del modGraphic">
          <ac:chgData name="Iwuala, Ndubuisi D" userId="e0a5b27b-6720-44fe-8004-9cc85df516b4" providerId="ADAL" clId="{9C349EB8-51AB-41A9-A9C9-C1A1E63B8D16}" dt="2018-12-02T03:00:16.524" v="6764" actId="478"/>
          <ac:graphicFrameMkLst>
            <pc:docMk/>
            <pc:sldMk cId="3836647198" sldId="279"/>
            <ac:graphicFrameMk id="4" creationId="{00000000-0000-0000-0000-000000000000}"/>
          </ac:graphicFrameMkLst>
        </pc:graphicFrameChg>
        <pc:graphicFrameChg chg="add mod modGraphic">
          <ac:chgData name="Iwuala, Ndubuisi D" userId="e0a5b27b-6720-44fe-8004-9cc85df516b4" providerId="ADAL" clId="{9C349EB8-51AB-41A9-A9C9-C1A1E63B8D16}" dt="2018-12-02T03:02:15.208" v="6781" actId="404"/>
          <ac:graphicFrameMkLst>
            <pc:docMk/>
            <pc:sldMk cId="3836647198" sldId="279"/>
            <ac:graphicFrameMk id="6" creationId="{A17FB5C2-E8C6-425C-BBC3-216B5E51B6ED}"/>
          </ac:graphicFrameMkLst>
        </pc:graphicFrameChg>
      </pc:sldChg>
      <pc:sldChg chg="addSp delSp modSp mod setBg">
        <pc:chgData name="Iwuala, Ndubuisi D" userId="e0a5b27b-6720-44fe-8004-9cc85df516b4" providerId="ADAL" clId="{9C349EB8-51AB-41A9-A9C9-C1A1E63B8D16}" dt="2018-12-02T21:26:38.726" v="6784" actId="1076"/>
        <pc:sldMkLst>
          <pc:docMk/>
          <pc:sldMk cId="3827925026" sldId="280"/>
        </pc:sldMkLst>
        <pc:spChg chg="mod ord">
          <ac:chgData name="Iwuala, Ndubuisi D" userId="e0a5b27b-6720-44fe-8004-9cc85df516b4" providerId="ADAL" clId="{9C349EB8-51AB-41A9-A9C9-C1A1E63B8D16}" dt="2018-11-26T02:28:27.128" v="4090" actId="1076"/>
          <ac:spMkLst>
            <pc:docMk/>
            <pc:sldMk cId="3827925026" sldId="280"/>
            <ac:spMk id="2" creationId="{7E12F8BC-FF43-4703-9517-DD9DD2BCE729}"/>
          </ac:spMkLst>
        </pc:spChg>
        <pc:spChg chg="del mod">
          <ac:chgData name="Iwuala, Ndubuisi D" userId="e0a5b27b-6720-44fe-8004-9cc85df516b4" providerId="ADAL" clId="{9C349EB8-51AB-41A9-A9C9-C1A1E63B8D16}" dt="2018-11-26T02:24:16.894" v="4057"/>
          <ac:spMkLst>
            <pc:docMk/>
            <pc:sldMk cId="3827925026" sldId="280"/>
            <ac:spMk id="3" creationId="{30D7B44B-84D8-4C35-AF2B-987E0C0A7677}"/>
          </ac:spMkLst>
        </pc:spChg>
        <pc:spChg chg="add del">
          <ac:chgData name="Iwuala, Ndubuisi D" userId="e0a5b27b-6720-44fe-8004-9cc85df516b4" providerId="ADAL" clId="{9C349EB8-51AB-41A9-A9C9-C1A1E63B8D16}" dt="2018-11-26T02:26:59.771" v="4060" actId="931"/>
          <ac:spMkLst>
            <pc:docMk/>
            <pc:sldMk cId="3827925026" sldId="280"/>
            <ac:spMk id="9" creationId="{58673114-8795-4C04-AB4A-5B2BFFC7A285}"/>
          </ac:spMkLst>
        </pc:spChg>
        <pc:spChg chg="add del mod">
          <ac:chgData name="Iwuala, Ndubuisi D" userId="e0a5b27b-6720-44fe-8004-9cc85df516b4" providerId="ADAL" clId="{9C349EB8-51AB-41A9-A9C9-C1A1E63B8D16}" dt="2018-11-26T02:28:26.281" v="4088" actId="478"/>
          <ac:spMkLst>
            <pc:docMk/>
            <pc:sldMk cId="3827925026" sldId="280"/>
            <ac:spMk id="10" creationId="{A56F8177-8BC8-406A-B0B9-27A1025574B8}"/>
          </ac:spMkLst>
        </pc:spChg>
        <pc:spChg chg="add mod">
          <ac:chgData name="Iwuala, Ndubuisi D" userId="e0a5b27b-6720-44fe-8004-9cc85df516b4" providerId="ADAL" clId="{9C349EB8-51AB-41A9-A9C9-C1A1E63B8D16}" dt="2018-11-26T03:22:24.030" v="4277" actId="20577"/>
          <ac:spMkLst>
            <pc:docMk/>
            <pc:sldMk cId="3827925026" sldId="280"/>
            <ac:spMk id="11" creationId="{4D32B57A-C9DC-4FFB-A235-5C0B5F38451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2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4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6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18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2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1" creationId="{4E4490D0-3672-446A-AC12-B4830333BDDD}"/>
          </ac:spMkLst>
        </pc:spChg>
        <pc:spChg chg="add mod">
          <ac:chgData name="Iwuala, Ndubuisi D" userId="e0a5b27b-6720-44fe-8004-9cc85df516b4" providerId="ADAL" clId="{9C349EB8-51AB-41A9-A9C9-C1A1E63B8D16}" dt="2018-11-26T03:15:10.561" v="4112" actId="122"/>
          <ac:spMkLst>
            <pc:docMk/>
            <pc:sldMk cId="3827925026" sldId="280"/>
            <ac:spMk id="22" creationId="{8397A192-13D4-41D9-BFC6-EA5365C03BB4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3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4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27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2.681" v="4073" actId="26606"/>
          <ac:spMkLst>
            <pc:docMk/>
            <pc:sldMk cId="3827925026" sldId="280"/>
            <ac:spMk id="28" creationId="{53B8D6B0-55D6-48DC-86D8-FD95D5F118AB}"/>
          </ac:spMkLst>
        </pc:spChg>
        <pc:spChg chg="add">
          <ac:chgData name="Iwuala, Ndubuisi D" userId="e0a5b27b-6720-44fe-8004-9cc85df516b4" providerId="ADAL" clId="{9C349EB8-51AB-41A9-A9C9-C1A1E63B8D16}" dt="2018-11-26T02:28:33.215" v="4093" actId="26606"/>
          <ac:spMkLst>
            <pc:docMk/>
            <pc:sldMk cId="3827925026" sldId="280"/>
            <ac:spMk id="30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1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3.376" v="4075" actId="26606"/>
          <ac:spMkLst>
            <pc:docMk/>
            <pc:sldMk cId="3827925026" sldId="280"/>
            <ac:spMk id="33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5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6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7:47.354" v="4077" actId="26606"/>
          <ac:spMkLst>
            <pc:docMk/>
            <pc:sldMk cId="3827925026" sldId="280"/>
            <ac:spMk id="38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1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2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4" creationId="{FA4CD5CB-D209-4D70-8CA4-629731C59219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6" creationId="{B4C27B90-DF2B-4D00-BA07-18ED774CD2F1}"/>
          </ac:spMkLst>
        </pc:spChg>
        <pc:spChg chg="add del">
          <ac:chgData name="Iwuala, Ndubuisi D" userId="e0a5b27b-6720-44fe-8004-9cc85df516b4" providerId="ADAL" clId="{9C349EB8-51AB-41A9-A9C9-C1A1E63B8D16}" dt="2018-11-26T02:27:49.040" v="4079" actId="26606"/>
          <ac:spMkLst>
            <pc:docMk/>
            <pc:sldMk cId="3827925026" sldId="280"/>
            <ac:spMk id="47" creationId="{593ACC25-C262-417A-8AA9-0641C772BDB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49" creationId="{44CC594A-A820-450F-B363-C19201FCFEC6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0" creationId="{59FAB3DA-E9ED-4574-ABCC-378BC0FF1BBC}"/>
          </ac:spMkLst>
        </pc:spChg>
        <pc:spChg chg="add del">
          <ac:chgData name="Iwuala, Ndubuisi D" userId="e0a5b27b-6720-44fe-8004-9cc85df516b4" providerId="ADAL" clId="{9C349EB8-51AB-41A9-A9C9-C1A1E63B8D16}" dt="2018-11-26T02:28:26.531" v="4089" actId="26606"/>
          <ac:spMkLst>
            <pc:docMk/>
            <pc:sldMk cId="3827925026" sldId="280"/>
            <ac:spMk id="52" creationId="{53B8D6B0-55D6-48DC-86D8-FD95D5F118A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58" creationId="{4E4490D0-3672-446A-AC12-B4830333BDDD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0" creationId="{39CB82C2-DF65-4EC1-8280-F201D50F570B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4" creationId="{5A1B47C8-47A0-4A88-8830-6DEA3B5DE392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6" creationId="{984BBFDD-E720-4805-A9C8-129FBBF6DD70}"/>
          </ac:spMkLst>
        </pc:spChg>
        <pc:spChg chg="add del">
          <ac:chgData name="Iwuala, Ndubuisi D" userId="e0a5b27b-6720-44fe-8004-9cc85df516b4" providerId="ADAL" clId="{9C349EB8-51AB-41A9-A9C9-C1A1E63B8D16}" dt="2018-11-26T02:28:26.228" v="4086" actId="26606"/>
          <ac:spMkLst>
            <pc:docMk/>
            <pc:sldMk cId="3827925026" sldId="280"/>
            <ac:spMk id="68" creationId="{5AC4BE46-4A77-42FE-9D15-065CDB2F847C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3" creationId="{25C8D2C1-DA83-420D-9635-D52CE066B5DA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5" creationId="{434F74C9-6A0B-409E-AD1C-45B58BE91BB8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79" creationId="{90AA6468-80AC-4DDF-9CFB-C7A9507E203F}"/>
          </ac:spMkLst>
        </pc:spChg>
        <pc:spChg chg="add del">
          <ac:chgData name="Iwuala, Ndubuisi D" userId="e0a5b27b-6720-44fe-8004-9cc85df516b4" providerId="ADAL" clId="{9C349EB8-51AB-41A9-A9C9-C1A1E63B8D16}" dt="2018-11-26T02:28:25.683" v="4085" actId="26606"/>
          <ac:spMkLst>
            <pc:docMk/>
            <pc:sldMk cId="3827925026" sldId="280"/>
            <ac:spMk id="81" creationId="{4AB900CC-5074-4746-A1A4-AF640455BD43}"/>
          </ac:spMkLst>
        </pc:spChg>
        <pc:picChg chg="add del mod">
          <ac:chgData name="Iwuala, Ndubuisi D" userId="e0a5b27b-6720-44fe-8004-9cc85df516b4" providerId="ADAL" clId="{9C349EB8-51AB-41A9-A9C9-C1A1E63B8D16}" dt="2018-11-26T02:24:24.195" v="4058" actId="26606"/>
          <ac:picMkLst>
            <pc:docMk/>
            <pc:sldMk cId="3827925026" sldId="280"/>
            <ac:picMk id="4" creationId="{5AFAE261-6A0A-40E5-9AF1-C3D5744799EB}"/>
          </ac:picMkLst>
        </pc:picChg>
        <pc:picChg chg="add del mod">
          <ac:chgData name="Iwuala, Ndubuisi D" userId="e0a5b27b-6720-44fe-8004-9cc85df516b4" providerId="ADAL" clId="{9C349EB8-51AB-41A9-A9C9-C1A1E63B8D16}" dt="2018-11-26T02:28:33.215" v="4093" actId="26606"/>
          <ac:picMkLst>
            <pc:docMk/>
            <pc:sldMk cId="3827925026" sldId="280"/>
            <ac:picMk id="6" creationId="{ABD260EA-FB7F-49B0-A29B-554D430D050D}"/>
          </ac:picMkLst>
        </pc:picChg>
        <pc:picChg chg="add del mod">
          <ac:chgData name="Iwuala, Ndubuisi D" userId="e0a5b27b-6720-44fe-8004-9cc85df516b4" providerId="ADAL" clId="{9C349EB8-51AB-41A9-A9C9-C1A1E63B8D16}" dt="2018-11-26T02:27:12.344" v="4067" actId="478"/>
          <ac:picMkLst>
            <pc:docMk/>
            <pc:sldMk cId="3827925026" sldId="280"/>
            <ac:picMk id="7" creationId="{5AFAE261-6A0A-40E5-9AF1-C3D5744799EB}"/>
          </ac:picMkLst>
        </pc:picChg>
        <pc:picChg chg="add mod">
          <ac:chgData name="Iwuala, Ndubuisi D" userId="e0a5b27b-6720-44fe-8004-9cc85df516b4" providerId="ADAL" clId="{9C349EB8-51AB-41A9-A9C9-C1A1E63B8D16}" dt="2018-12-02T21:26:38.726" v="6784" actId="1076"/>
          <ac:picMkLst>
            <pc:docMk/>
            <pc:sldMk cId="3827925026" sldId="280"/>
            <ac:picMk id="13" creationId="{E39E2160-D5C8-473D-B489-2053EEC782A7}"/>
          </ac:picMkLst>
        </pc:picChg>
        <pc:picChg chg="add del">
          <ac:chgData name="Iwuala, Ndubuisi D" userId="e0a5b27b-6720-44fe-8004-9cc85df516b4" providerId="ADAL" clId="{9C349EB8-51AB-41A9-A9C9-C1A1E63B8D16}" dt="2018-11-26T02:27:42.681" v="4073" actId="26606"/>
          <ac:picMkLst>
            <pc:docMk/>
            <pc:sldMk cId="3827925026" sldId="280"/>
            <ac:picMk id="19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6T02:28:42.488" v="4095" actId="1076"/>
          <ac:picMkLst>
            <pc:docMk/>
            <pc:sldMk cId="3827925026" sldId="280"/>
            <ac:picMk id="32" creationId="{ABD260EA-FB7F-49B0-A29B-554D430D050D}"/>
          </ac:picMkLst>
        </pc:picChg>
        <pc:picChg chg="add del">
          <ac:chgData name="Iwuala, Ndubuisi D" userId="e0a5b27b-6720-44fe-8004-9cc85df516b4" providerId="ADAL" clId="{9C349EB8-51AB-41A9-A9C9-C1A1E63B8D16}" dt="2018-11-26T02:27:47.354" v="4077" actId="26606"/>
          <ac:picMkLst>
            <pc:docMk/>
            <pc:sldMk cId="3827925026" sldId="280"/>
            <ac:picMk id="39" creationId="{ABD260EA-FB7F-49B0-A29B-554D430D050D}"/>
          </ac:picMkLst>
        </pc:picChg>
        <pc:picChg chg="add del mod ord">
          <ac:chgData name="Iwuala, Ndubuisi D" userId="e0a5b27b-6720-44fe-8004-9cc85df516b4" providerId="ADAL" clId="{9C349EB8-51AB-41A9-A9C9-C1A1E63B8D16}" dt="2018-11-26T02:28:26.531" v="4089" actId="26606"/>
          <ac:picMkLst>
            <pc:docMk/>
            <pc:sldMk cId="3827925026" sldId="280"/>
            <ac:picMk id="53" creationId="{ABD260EA-FB7F-49B0-A29B-554D430D050D}"/>
          </ac:picMkLst>
        </pc:picChg>
        <pc:picChg chg="add mod">
          <ac:chgData name="Iwuala, Ndubuisi D" userId="e0a5b27b-6720-44fe-8004-9cc85df516b4" providerId="ADAL" clId="{9C349EB8-51AB-41A9-A9C9-C1A1E63B8D16}" dt="2018-11-29T22:05:05.388" v="5574" actId="1076"/>
          <ac:picMkLst>
            <pc:docMk/>
            <pc:sldMk cId="3827925026" sldId="280"/>
            <ac:picMk id="56" creationId="{51842B21-BEB4-4185-B0F3-F0874E5A0136}"/>
          </ac:picMkLst>
        </pc:pic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5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3.376" v="4075" actId="26606"/>
          <ac:cxnSpMkLst>
            <pc:docMk/>
            <pc:sldMk cId="3827925026" sldId="280"/>
            <ac:cxnSpMk id="29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3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7:49.040" v="4079" actId="26606"/>
          <ac:cxnSpMkLst>
            <pc:docMk/>
            <pc:sldMk cId="3827925026" sldId="280"/>
            <ac:cxnSpMk id="45" creationId="{5C6A2BAE-B461-4B55-8E1F-0722ABDD1393}"/>
          </ac:cxnSpMkLst>
        </pc:cxnChg>
        <pc:cxnChg chg="add del">
          <ac:chgData name="Iwuala, Ndubuisi D" userId="e0a5b27b-6720-44fe-8004-9cc85df516b4" providerId="ADAL" clId="{9C349EB8-51AB-41A9-A9C9-C1A1E63B8D16}" dt="2018-11-26T02:28:26.228" v="4086" actId="26606"/>
          <ac:cxnSpMkLst>
            <pc:docMk/>
            <pc:sldMk cId="3827925026" sldId="280"/>
            <ac:cxnSpMk id="62" creationId="{7E1D4427-852B-4B37-8E76-0E9F1810BA2A}"/>
          </ac:cxnSpMkLst>
        </pc:cxnChg>
        <pc:cxnChg chg="add del">
          <ac:chgData name="Iwuala, Ndubuisi D" userId="e0a5b27b-6720-44fe-8004-9cc85df516b4" providerId="ADAL" clId="{9C349EB8-51AB-41A9-A9C9-C1A1E63B8D16}" dt="2018-11-26T02:28:25.683" v="4085" actId="26606"/>
          <ac:cxnSpMkLst>
            <pc:docMk/>
            <pc:sldMk cId="3827925026" sldId="280"/>
            <ac:cxnSpMk id="77" creationId="{F5486A9D-1265-4B57-91E6-68E666B978BC}"/>
          </ac:cxnSpMkLst>
        </pc:cxnChg>
      </pc:sldChg>
      <pc:sldChg chg="addSp delSp modSp add mod ord setBg">
        <pc:chgData name="Iwuala, Ndubuisi D" userId="e0a5b27b-6720-44fe-8004-9cc85df516b4" providerId="ADAL" clId="{9C349EB8-51AB-41A9-A9C9-C1A1E63B8D16}" dt="2018-11-27T04:11:07.682" v="5057" actId="20577"/>
        <pc:sldMkLst>
          <pc:docMk/>
          <pc:sldMk cId="3118901418" sldId="282"/>
        </pc:sldMkLst>
        <pc:spChg chg="mod">
          <ac:chgData name="Iwuala, Ndubuisi D" userId="e0a5b27b-6720-44fe-8004-9cc85df516b4" providerId="ADAL" clId="{9C349EB8-51AB-41A9-A9C9-C1A1E63B8D16}" dt="2018-11-27T04:11:07.682" v="5057" actId="20577"/>
          <ac:spMkLst>
            <pc:docMk/>
            <pc:sldMk cId="3118901418" sldId="282"/>
            <ac:spMk id="2" creationId="{1A680B48-BC24-4B18-89A4-6EDE4114DD38}"/>
          </ac:spMkLst>
        </pc:spChg>
        <pc:spChg chg="del mod">
          <ac:chgData name="Iwuala, Ndubuisi D" userId="e0a5b27b-6720-44fe-8004-9cc85df516b4" providerId="ADAL" clId="{9C349EB8-51AB-41A9-A9C9-C1A1E63B8D16}" dt="2018-11-14T17:08:52.482" v="1613"/>
          <ac:spMkLst>
            <pc:docMk/>
            <pc:sldMk cId="3118901418" sldId="282"/>
            <ac:spMk id="3" creationId="{66587B6D-1360-40CA-96C6-2A13FCD01D04}"/>
          </ac:spMkLst>
        </pc:spChg>
        <pc:spChg chg="add mo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5" creationId="{AE852265-1AA8-4C74-B187-8CDB1FF2C094}"/>
          </ac:spMkLst>
        </pc:spChg>
        <pc:spChg chg="add del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8" creationId="{CECF0FC6-D57B-48B6-9036-F4FFD91A4B34}"/>
          </ac:spMkLst>
        </pc:spChg>
        <pc:spChg chg="add del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0" creationId="{717A211C-5863-4303-AC3D-AEBFDF6D6A4C}"/>
          </ac:spMkLst>
        </pc:spChg>
        <pc:spChg chg="add del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2" creationId="{087519CD-2FFF-42E3-BB0C-FEAA828BA5DB}"/>
          </ac:spMkLst>
        </pc:spChg>
        <pc:spChg chg="ad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7" creationId="{44CC594A-A820-450F-B363-C19201FCFEC6}"/>
          </ac:spMkLst>
        </pc:spChg>
        <pc:spChg chg="ad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19" creationId="{59FAB3DA-E9ED-4574-ABCC-378BC0FF1BBC}"/>
          </ac:spMkLst>
        </pc:spChg>
        <pc:spChg chg="add">
          <ac:chgData name="Iwuala, Ndubuisi D" userId="e0a5b27b-6720-44fe-8004-9cc85df516b4" providerId="ADAL" clId="{9C349EB8-51AB-41A9-A9C9-C1A1E63B8D16}" dt="2018-11-27T04:10:50.879" v="5050" actId="26606"/>
          <ac:spMkLst>
            <pc:docMk/>
            <pc:sldMk cId="3118901418" sldId="282"/>
            <ac:spMk id="21" creationId="{53B8D6B0-55D6-48DC-86D8-FD95D5F118AB}"/>
          </ac:spMkLst>
        </pc:spChg>
        <pc:picChg chg="add mod ord">
          <ac:chgData name="Iwuala, Ndubuisi D" userId="e0a5b27b-6720-44fe-8004-9cc85df516b4" providerId="ADAL" clId="{9C349EB8-51AB-41A9-A9C9-C1A1E63B8D16}" dt="2018-11-27T04:10:50.879" v="5050" actId="26606"/>
          <ac:picMkLst>
            <pc:docMk/>
            <pc:sldMk cId="3118901418" sldId="282"/>
            <ac:picMk id="4" creationId="{0FE21369-A8FA-4910-9FC0-77BDC5C32FFB}"/>
          </ac:picMkLst>
        </pc:picChg>
      </pc:sldChg>
      <pc:sldChg chg="modSp ord">
        <pc:chgData name="Iwuala, Ndubuisi D" userId="e0a5b27b-6720-44fe-8004-9cc85df516b4" providerId="ADAL" clId="{9C349EB8-51AB-41A9-A9C9-C1A1E63B8D16}" dt="2018-12-02T00:39:19.846" v="6756" actId="1076"/>
        <pc:sldMkLst>
          <pc:docMk/>
          <pc:sldMk cId="1137183011" sldId="284"/>
        </pc:sldMkLst>
        <pc:spChg chg="mod">
          <ac:chgData name="Iwuala, Ndubuisi D" userId="e0a5b27b-6720-44fe-8004-9cc85df516b4" providerId="ADAL" clId="{9C349EB8-51AB-41A9-A9C9-C1A1E63B8D16}" dt="2018-12-02T00:36:23.023" v="6754" actId="27636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Iwuala, Ndubuisi D" userId="e0a5b27b-6720-44fe-8004-9cc85df516b4" providerId="ADAL" clId="{9C349EB8-51AB-41A9-A9C9-C1A1E63B8D16}" dt="2018-12-02T00:36:51.978" v="6755" actId="242"/>
          <ac:spMkLst>
            <pc:docMk/>
            <pc:sldMk cId="1137183011" sldId="284"/>
            <ac:spMk id="10" creationId="{1F2358A8-ED59-4E9B-B899-943B6D737C1E}"/>
          </ac:spMkLst>
        </pc:spChg>
        <pc:picChg chg="mod">
          <ac:chgData name="Iwuala, Ndubuisi D" userId="e0a5b27b-6720-44fe-8004-9cc85df516b4" providerId="ADAL" clId="{9C349EB8-51AB-41A9-A9C9-C1A1E63B8D16}" dt="2018-12-02T00:39:19.846" v="6756" actId="1076"/>
          <ac:picMkLst>
            <pc:docMk/>
            <pc:sldMk cId="1137183011" sldId="284"/>
            <ac:picMk id="9" creationId="{578EAE93-8218-4F62-B4D4-A5F0AD06479A}"/>
          </ac:picMkLst>
        </pc:picChg>
      </pc:sldChg>
      <pc:sldChg chg="del">
        <pc:chgData name="Iwuala, Ndubuisi D" userId="e0a5b27b-6720-44fe-8004-9cc85df516b4" providerId="ADAL" clId="{9C349EB8-51AB-41A9-A9C9-C1A1E63B8D16}" dt="2018-12-02T00:45:08.813" v="6757" actId="2696"/>
        <pc:sldMkLst>
          <pc:docMk/>
          <pc:sldMk cId="2198685998" sldId="287"/>
        </pc:sldMkLst>
      </pc:sldChg>
      <pc:sldChg chg="addSp delSp modSp add">
        <pc:chgData name="Iwuala, Ndubuisi D" userId="e0a5b27b-6720-44fe-8004-9cc85df516b4" providerId="ADAL" clId="{9C349EB8-51AB-41A9-A9C9-C1A1E63B8D16}" dt="2018-12-02T21:26:45.839" v="6785" actId="1076"/>
        <pc:sldMkLst>
          <pc:docMk/>
          <pc:sldMk cId="4083021137" sldId="291"/>
        </pc:sldMkLst>
        <pc:spChg chg="mod">
          <ac:chgData name="Iwuala, Ndubuisi D" userId="e0a5b27b-6720-44fe-8004-9cc85df516b4" providerId="ADAL" clId="{9C349EB8-51AB-41A9-A9C9-C1A1E63B8D16}" dt="2018-11-26T03:32:49.697" v="4292" actId="20577"/>
          <ac:spMkLst>
            <pc:docMk/>
            <pc:sldMk cId="4083021137" sldId="291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5:58:09.049" v="4700" actId="20577"/>
          <ac:spMkLst>
            <pc:docMk/>
            <pc:sldMk cId="4083021137" sldId="291"/>
            <ac:spMk id="3" creationId="{625E1E77-130F-4358-91F2-D8173E97A309}"/>
          </ac:spMkLst>
        </pc:spChg>
        <pc:spChg chg="del">
          <ac:chgData name="Iwuala, Ndubuisi D" userId="e0a5b27b-6720-44fe-8004-9cc85df516b4" providerId="ADAL" clId="{9C349EB8-51AB-41A9-A9C9-C1A1E63B8D16}" dt="2018-11-26T03:39:43.120" v="4461" actId="478"/>
          <ac:spMkLst>
            <pc:docMk/>
            <pc:sldMk cId="4083021137" sldId="291"/>
            <ac:spMk id="11" creationId="{4D32B57A-C9DC-4FFB-A235-5C0B5F38451C}"/>
          </ac:spMkLst>
        </pc:spChg>
        <pc:spChg chg="mod">
          <ac:chgData name="Iwuala, Ndubuisi D" userId="e0a5b27b-6720-44fe-8004-9cc85df516b4" providerId="ADAL" clId="{9C349EB8-51AB-41A9-A9C9-C1A1E63B8D16}" dt="2018-11-26T03:34:01.785" v="4458" actId="20577"/>
          <ac:spMkLst>
            <pc:docMk/>
            <pc:sldMk cId="4083021137" sldId="291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4:21:52.732" v="4480" actId="1076"/>
          <ac:picMkLst>
            <pc:docMk/>
            <pc:sldMk cId="4083021137" sldId="291"/>
            <ac:picMk id="10" creationId="{85A0FE0A-4C2D-4FC4-89F6-1E38DA062FC5}"/>
          </ac:picMkLst>
        </pc:picChg>
        <pc:picChg chg="add mod">
          <ac:chgData name="Iwuala, Ndubuisi D" userId="e0a5b27b-6720-44fe-8004-9cc85df516b4" providerId="ADAL" clId="{9C349EB8-51AB-41A9-A9C9-C1A1E63B8D16}" dt="2018-12-02T21:26:45.839" v="6785" actId="1076"/>
          <ac:picMkLst>
            <pc:docMk/>
            <pc:sldMk cId="4083021137" sldId="291"/>
            <ac:picMk id="12" creationId="{D083EC73-C9FE-4AA5-8762-7CB6D02F648F}"/>
          </ac:picMkLst>
        </pc:picChg>
        <pc:picChg chg="del">
          <ac:chgData name="Iwuala, Ndubuisi D" userId="e0a5b27b-6720-44fe-8004-9cc85df516b4" providerId="ADAL" clId="{9C349EB8-51AB-41A9-A9C9-C1A1E63B8D16}" dt="2018-11-26T03:34:15.298" v="4460" actId="478"/>
          <ac:picMkLst>
            <pc:docMk/>
            <pc:sldMk cId="4083021137" sldId="291"/>
            <ac:picMk id="32" creationId="{ABD260EA-FB7F-49B0-A29B-554D430D050D}"/>
          </ac:picMkLst>
        </pc:picChg>
        <pc:picChg chg="del">
          <ac:chgData name="Iwuala, Ndubuisi D" userId="e0a5b27b-6720-44fe-8004-9cc85df516b4" providerId="ADAL" clId="{9C349EB8-51AB-41A9-A9C9-C1A1E63B8D16}" dt="2018-11-26T03:34:13.774" v="4459" actId="478"/>
          <ac:picMkLst>
            <pc:docMk/>
            <pc:sldMk cId="4083021137" sldId="291"/>
            <ac:picMk id="56" creationId="{51842B21-BEB4-4185-B0F3-F0874E5A0136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1-26T06:00:18.251" v="4838"/>
        <pc:sldMkLst>
          <pc:docMk/>
          <pc:sldMk cId="651488710" sldId="292"/>
        </pc:sldMkLst>
        <pc:spChg chg="mod">
          <ac:chgData name="Iwuala, Ndubuisi D" userId="e0a5b27b-6720-44fe-8004-9cc85df516b4" providerId="ADAL" clId="{9C349EB8-51AB-41A9-A9C9-C1A1E63B8D16}" dt="2018-11-26T03:40:08.741" v="4464" actId="20577"/>
          <ac:spMkLst>
            <pc:docMk/>
            <pc:sldMk cId="651488710" sldId="292"/>
            <ac:spMk id="2" creationId="{7E12F8BC-FF43-4703-9517-DD9DD2BCE729}"/>
          </ac:spMkLst>
        </pc:spChg>
        <pc:spChg chg="add del mod">
          <ac:chgData name="Iwuala, Ndubuisi D" userId="e0a5b27b-6720-44fe-8004-9cc85df516b4" providerId="ADAL" clId="{9C349EB8-51AB-41A9-A9C9-C1A1E63B8D16}" dt="2018-11-26T06:00:18.251" v="4838"/>
          <ac:spMkLst>
            <pc:docMk/>
            <pc:sldMk cId="651488710" sldId="292"/>
            <ac:spMk id="3" creationId="{701D36A0-3CBC-4912-8FEB-F57AF94E1C96}"/>
          </ac:spMkLst>
        </pc:spChg>
        <pc:spChg chg="mod">
          <ac:chgData name="Iwuala, Ndubuisi D" userId="e0a5b27b-6720-44fe-8004-9cc85df516b4" providerId="ADAL" clId="{9C349EB8-51AB-41A9-A9C9-C1A1E63B8D16}" dt="2018-11-26T03:52:13.801" v="4471" actId="122"/>
          <ac:spMkLst>
            <pc:docMk/>
            <pc:sldMk cId="651488710" sldId="292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00:17.856" v="4836" actId="1076"/>
          <ac:picMkLst>
            <pc:docMk/>
            <pc:sldMk cId="651488710" sldId="292"/>
            <ac:picMk id="7" creationId="{380CB39C-505F-451D-BE6A-4B50666FE02C}"/>
          </ac:picMkLst>
        </pc:picChg>
        <pc:picChg chg="add mod">
          <ac:chgData name="Iwuala, Ndubuisi D" userId="e0a5b27b-6720-44fe-8004-9cc85df516b4" providerId="ADAL" clId="{9C349EB8-51AB-41A9-A9C9-C1A1E63B8D16}" dt="2018-11-26T06:00:15.016" v="4835" actId="1076"/>
          <ac:picMkLst>
            <pc:docMk/>
            <pc:sldMk cId="651488710" sldId="292"/>
            <ac:picMk id="8" creationId="{42B074EB-2795-4DFF-82C7-1814DE2BAE58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3T02:40:50.064" v="6828" actId="1076"/>
        <pc:sldMkLst>
          <pc:docMk/>
          <pc:sldMk cId="1549093197" sldId="293"/>
        </pc:sldMkLst>
        <pc:spChg chg="mod">
          <ac:chgData name="Iwuala, Ndubuisi D" userId="e0a5b27b-6720-44fe-8004-9cc85df516b4" providerId="ADAL" clId="{9C349EB8-51AB-41A9-A9C9-C1A1E63B8D16}" dt="2018-12-01T20:28:49.586" v="6703" actId="20577"/>
          <ac:spMkLst>
            <pc:docMk/>
            <pc:sldMk cId="1549093197" sldId="293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2:54.341" v="4990" actId="20577"/>
          <ac:spMkLst>
            <pc:docMk/>
            <pc:sldMk cId="1549093197" sldId="293"/>
            <ac:spMk id="3" creationId="{0D53B2AF-9D92-410A-B845-F04483FDF4E6}"/>
          </ac:spMkLst>
        </pc:spChg>
        <pc:spChg chg="mod">
          <ac:chgData name="Iwuala, Ndubuisi D" userId="e0a5b27b-6720-44fe-8004-9cc85df516b4" providerId="ADAL" clId="{9C349EB8-51AB-41A9-A9C9-C1A1E63B8D16}" dt="2018-12-03T02:40:50.064" v="6828" actId="1076"/>
          <ac:spMkLst>
            <pc:docMk/>
            <pc:sldMk cId="1549093197" sldId="293"/>
            <ac:spMk id="22" creationId="{8397A192-13D4-41D9-BFC6-EA5365C03BB4}"/>
          </ac:spMkLst>
        </pc:spChg>
        <pc:picChg chg="del">
          <ac:chgData name="Iwuala, Ndubuisi D" userId="e0a5b27b-6720-44fe-8004-9cc85df516b4" providerId="ADAL" clId="{9C349EB8-51AB-41A9-A9C9-C1A1E63B8D16}" dt="2018-11-26T06:06:21.191" v="4902" actId="478"/>
          <ac:picMkLst>
            <pc:docMk/>
            <pc:sldMk cId="1549093197" sldId="293"/>
            <ac:picMk id="7" creationId="{380CB39C-505F-451D-BE6A-4B50666FE02C}"/>
          </ac:picMkLst>
        </pc:picChg>
        <pc:picChg chg="del">
          <ac:chgData name="Iwuala, Ndubuisi D" userId="e0a5b27b-6720-44fe-8004-9cc85df516b4" providerId="ADAL" clId="{9C349EB8-51AB-41A9-A9C9-C1A1E63B8D16}" dt="2018-11-26T06:06:22.430" v="4903" actId="478"/>
          <ac:picMkLst>
            <pc:docMk/>
            <pc:sldMk cId="1549093197" sldId="293"/>
            <ac:picMk id="8" creationId="{42B074EB-2795-4DFF-82C7-1814DE2BAE58}"/>
          </ac:picMkLst>
        </pc:picChg>
        <pc:picChg chg="add mod">
          <ac:chgData name="Iwuala, Ndubuisi D" userId="e0a5b27b-6720-44fe-8004-9cc85df516b4" providerId="ADAL" clId="{9C349EB8-51AB-41A9-A9C9-C1A1E63B8D16}" dt="2018-11-26T06:11:36.082" v="4947" actId="1076"/>
          <ac:picMkLst>
            <pc:docMk/>
            <pc:sldMk cId="1549093197" sldId="293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1T20:29:13.600" v="6720" actId="20577"/>
        <pc:sldMkLst>
          <pc:docMk/>
          <pc:sldMk cId="611165508" sldId="294"/>
        </pc:sldMkLst>
        <pc:spChg chg="mod">
          <ac:chgData name="Iwuala, Ndubuisi D" userId="e0a5b27b-6720-44fe-8004-9cc85df516b4" providerId="ADAL" clId="{9C349EB8-51AB-41A9-A9C9-C1A1E63B8D16}" dt="2018-12-01T20:29:04.464" v="6715" actId="6549"/>
          <ac:spMkLst>
            <pc:docMk/>
            <pc:sldMk cId="611165508" sldId="294"/>
            <ac:spMk id="2" creationId="{7E12F8BC-FF43-4703-9517-DD9DD2BCE729}"/>
          </ac:spMkLst>
        </pc:spChg>
        <pc:spChg chg="add del">
          <ac:chgData name="Iwuala, Ndubuisi D" userId="e0a5b27b-6720-44fe-8004-9cc85df516b4" providerId="ADAL" clId="{9C349EB8-51AB-41A9-A9C9-C1A1E63B8D16}" dt="2018-11-27T23:55:02.394" v="5553"/>
          <ac:spMkLst>
            <pc:docMk/>
            <pc:sldMk cId="611165508" sldId="294"/>
            <ac:spMk id="3" creationId="{57390535-AACD-42DD-9E52-F088E42D166E}"/>
          </ac:spMkLst>
        </pc:spChg>
        <pc:spChg chg="add mod">
          <ac:chgData name="Iwuala, Ndubuisi D" userId="e0a5b27b-6720-44fe-8004-9cc85df516b4" providerId="ADAL" clId="{9C349EB8-51AB-41A9-A9C9-C1A1E63B8D16}" dt="2018-11-26T06:13:16.439" v="5002" actId="1076"/>
          <ac:spMkLst>
            <pc:docMk/>
            <pc:sldMk cId="611165508" sldId="294"/>
            <ac:spMk id="10" creationId="{DB4CD0D4-6340-47D4-BF17-846DDB8FB448}"/>
          </ac:spMkLst>
        </pc:spChg>
        <pc:spChg chg="mod">
          <ac:chgData name="Iwuala, Ndubuisi D" userId="e0a5b27b-6720-44fe-8004-9cc85df516b4" providerId="ADAL" clId="{9C349EB8-51AB-41A9-A9C9-C1A1E63B8D16}" dt="2018-12-01T20:29:13.600" v="6720" actId="20577"/>
          <ac:spMkLst>
            <pc:docMk/>
            <pc:sldMk cId="611165508" sldId="294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7T23:57:02.107" v="5566" actId="14100"/>
          <ac:picMkLst>
            <pc:docMk/>
            <pc:sldMk cId="611165508" sldId="294"/>
            <ac:picMk id="5" creationId="{D3C5F468-3BC3-4BE7-A84F-59CB023F0B93}"/>
          </ac:picMkLst>
        </pc:picChg>
        <pc:picChg chg="add del mod">
          <ac:chgData name="Iwuala, Ndubuisi D" userId="e0a5b27b-6720-44fe-8004-9cc85df516b4" providerId="ADAL" clId="{9C349EB8-51AB-41A9-A9C9-C1A1E63B8D16}" dt="2018-11-27T23:54:32.772" v="5551" actId="478"/>
          <ac:picMkLst>
            <pc:docMk/>
            <pc:sldMk cId="611165508" sldId="294"/>
            <ac:picMk id="8" creationId="{993DB4B6-FD18-4F7C-BA90-12B8D1CB92C2}"/>
          </ac:picMkLst>
        </pc:picChg>
        <pc:picChg chg="del">
          <ac:chgData name="Iwuala, Ndubuisi D" userId="e0a5b27b-6720-44fe-8004-9cc85df516b4" providerId="ADAL" clId="{9C349EB8-51AB-41A9-A9C9-C1A1E63B8D16}" dt="2018-11-26T06:10:59.352" v="4940" actId="478"/>
          <ac:picMkLst>
            <pc:docMk/>
            <pc:sldMk cId="611165508" sldId="294"/>
            <ac:picMk id="9" creationId="{B55C169F-AE6E-49E7-B6A8-5B18B8460592}"/>
          </ac:picMkLst>
        </pc:picChg>
      </pc:sldChg>
      <pc:sldChg chg="addSp delSp modSp add">
        <pc:chgData name="Iwuala, Ndubuisi D" userId="e0a5b27b-6720-44fe-8004-9cc85df516b4" providerId="ADAL" clId="{9C349EB8-51AB-41A9-A9C9-C1A1E63B8D16}" dt="2018-12-03T02:41:18.034" v="6832" actId="1076"/>
        <pc:sldMkLst>
          <pc:docMk/>
          <pc:sldMk cId="396118052" sldId="295"/>
        </pc:sldMkLst>
        <pc:spChg chg="mod">
          <ac:chgData name="Iwuala, Ndubuisi D" userId="e0a5b27b-6720-44fe-8004-9cc85df516b4" providerId="ADAL" clId="{9C349EB8-51AB-41A9-A9C9-C1A1E63B8D16}" dt="2018-12-01T20:29:29.818" v="6734" actId="6549"/>
          <ac:spMkLst>
            <pc:docMk/>
            <pc:sldMk cId="396118052" sldId="295"/>
            <ac:spMk id="2" creationId="{7E12F8BC-FF43-4703-9517-DD9DD2BCE729}"/>
          </ac:spMkLst>
        </pc:spChg>
        <pc:spChg chg="add mod">
          <ac:chgData name="Iwuala, Ndubuisi D" userId="e0a5b27b-6720-44fe-8004-9cc85df516b4" providerId="ADAL" clId="{9C349EB8-51AB-41A9-A9C9-C1A1E63B8D16}" dt="2018-11-26T06:13:40.800" v="5031" actId="1076"/>
          <ac:spMkLst>
            <pc:docMk/>
            <pc:sldMk cId="396118052" sldId="295"/>
            <ac:spMk id="10" creationId="{0D7BAD12-C965-4E3C-891E-C4E420D23403}"/>
          </ac:spMkLst>
        </pc:spChg>
        <pc:spChg chg="mod">
          <ac:chgData name="Iwuala, Ndubuisi D" userId="e0a5b27b-6720-44fe-8004-9cc85df516b4" providerId="ADAL" clId="{9C349EB8-51AB-41A9-A9C9-C1A1E63B8D16}" dt="2018-12-03T02:41:18.034" v="6832" actId="1076"/>
          <ac:spMkLst>
            <pc:docMk/>
            <pc:sldMk cId="396118052" sldId="295"/>
            <ac:spMk id="22" creationId="{8397A192-13D4-41D9-BFC6-EA5365C03BB4}"/>
          </ac:spMkLst>
        </pc:spChg>
        <pc:picChg chg="add mod">
          <ac:chgData name="Iwuala, Ndubuisi D" userId="e0a5b27b-6720-44fe-8004-9cc85df516b4" providerId="ADAL" clId="{9C349EB8-51AB-41A9-A9C9-C1A1E63B8D16}" dt="2018-11-26T06:13:36.611" v="5030" actId="1076"/>
          <ac:picMkLst>
            <pc:docMk/>
            <pc:sldMk cId="396118052" sldId="295"/>
            <ac:picMk id="8" creationId="{1A9A979B-0AA8-4840-AFA6-5AE2B3BC26E1}"/>
          </ac:picMkLst>
        </pc:picChg>
        <pc:picChg chg="del">
          <ac:chgData name="Iwuala, Ndubuisi D" userId="e0a5b27b-6720-44fe-8004-9cc85df516b4" providerId="ADAL" clId="{9C349EB8-51AB-41A9-A9C9-C1A1E63B8D16}" dt="2018-11-26T06:11:51.614" v="4956" actId="478"/>
          <ac:picMkLst>
            <pc:docMk/>
            <pc:sldMk cId="396118052" sldId="295"/>
            <ac:picMk id="9" creationId="{B55C169F-AE6E-49E7-B6A8-5B18B8460592}"/>
          </ac:picMkLst>
        </pc:picChg>
      </pc:sldChg>
      <pc:sldChg chg="ord">
        <pc:chgData name="Iwuala, Ndubuisi D" userId="e0a5b27b-6720-44fe-8004-9cc85df516b4" providerId="ADAL" clId="{9C349EB8-51AB-41A9-A9C9-C1A1E63B8D16}" dt="2018-12-01T21:21:15.627" v="6737"/>
        <pc:sldMkLst>
          <pc:docMk/>
          <pc:sldMk cId="3670705466" sldId="302"/>
        </pc:sldMkLst>
      </pc:sldChg>
      <pc:sldChg chg="ord">
        <pc:chgData name="Iwuala, Ndubuisi D" userId="e0a5b27b-6720-44fe-8004-9cc85df516b4" providerId="ADAL" clId="{9C349EB8-51AB-41A9-A9C9-C1A1E63B8D16}" dt="2018-12-01T21:21:25.604" v="6738"/>
        <pc:sldMkLst>
          <pc:docMk/>
          <pc:sldMk cId="1527659635" sldId="305"/>
        </pc:sldMkLst>
      </pc:sldChg>
      <pc:sldChg chg="modSp add ord">
        <pc:chgData name="Iwuala, Ndubuisi D" userId="e0a5b27b-6720-44fe-8004-9cc85df516b4" providerId="ADAL" clId="{9C349EB8-51AB-41A9-A9C9-C1A1E63B8D16}" dt="2018-11-27T22:22:45.706" v="5548" actId="1076"/>
        <pc:sldMkLst>
          <pc:docMk/>
          <pc:sldMk cId="614316778" sldId="312"/>
        </pc:sldMkLst>
        <pc:spChg chg="mod">
          <ac:chgData name="Iwuala, Ndubuisi D" userId="e0a5b27b-6720-44fe-8004-9cc85df516b4" providerId="ADAL" clId="{9C349EB8-51AB-41A9-A9C9-C1A1E63B8D16}" dt="2018-11-27T22:22:45.706" v="5548" actId="1076"/>
          <ac:spMkLst>
            <pc:docMk/>
            <pc:sldMk cId="614316778" sldId="312"/>
            <ac:spMk id="2" creationId="{00000000-0000-0000-0000-000000000000}"/>
          </ac:spMkLst>
        </pc:spChg>
      </pc:sldChg>
    </pc:docChg>
  </pc:docChgLst>
  <pc:docChgLst>
    <pc:chgData name="Asonye, Kingsley N" userId="S::knasonye@umes.edu::a5aa88e8-3cc8-4404-a353-fb00d898a609" providerId="AD" clId="Web-{85AEFCCD-7194-A6F7-9B5B-BC9B9DB203CB}"/>
    <pc:docChg chg="modSld">
      <pc:chgData name="Asonye, Kingsley N" userId="S::knasonye@umes.edu::a5aa88e8-3cc8-4404-a353-fb00d898a609" providerId="AD" clId="Web-{85AEFCCD-7194-A6F7-9B5B-BC9B9DB203CB}" dt="2018-11-15T05:16:17.162" v="99" actId="20577"/>
      <pc:docMkLst>
        <pc:docMk/>
      </pc:docMkLst>
      <pc:sldChg chg="modSp">
        <pc:chgData name="Asonye, Kingsley N" userId="S::knasonye@umes.edu::a5aa88e8-3cc8-4404-a353-fb00d898a609" providerId="AD" clId="Web-{85AEFCCD-7194-A6F7-9B5B-BC9B9DB203CB}" dt="2018-11-15T05:15:10.333" v="58" actId="20577"/>
        <pc:sldMkLst>
          <pc:docMk/>
          <pc:sldMk cId="941257179" sldId="256"/>
        </pc:sldMkLst>
        <pc:spChg chg="mod">
          <ac:chgData name="Asonye, Kingsley N" userId="S::knasonye@umes.edu::a5aa88e8-3cc8-4404-a353-fb00d898a609" providerId="AD" clId="Web-{85AEFCCD-7194-A6F7-9B5B-BC9B9DB203CB}" dt="2018-11-15T05:15:10.333" v="58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Asonye, Kingsley N" userId="S::knasonye@umes.edu::a5aa88e8-3cc8-4404-a353-fb00d898a609" providerId="AD" clId="Web-{85AEFCCD-7194-A6F7-9B5B-BC9B9DB203CB}" dt="2018-11-15T05:16:17.162" v="98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85AEFCCD-7194-A6F7-9B5B-BC9B9DB203CB}" dt="2018-11-15T05:16:17.162" v="9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87205630-E327-1571-448E-92A20C8A8213}"/>
    <pc:docChg chg="modSld">
      <pc:chgData name="Guest User" userId="S::urn:spo:anon#efbe66b93d16b8b41163f35b37e192031e47175a85893d603f82421bec8fcd29::" providerId="AD" clId="Web-{87205630-E327-1571-448E-92A20C8A8213}" dt="2018-10-16T04:23:23.228" v="411" actId="20577"/>
      <pc:docMkLst>
        <pc:docMk/>
      </pc:docMkLst>
      <pc:sldChg chg="modSp">
        <pc:chgData name="Guest User" userId="S::urn:spo:anon#efbe66b93d16b8b41163f35b37e192031e47175a85893d603f82421bec8fcd29::" providerId="AD" clId="Web-{87205630-E327-1571-448E-92A20C8A8213}" dt="2018-10-16T03:16:43.416" v="70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87205630-E327-1571-448E-92A20C8A8213}" dt="2018-10-16T03:16:43.416" v="70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21:50.524" v="40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87205630-E327-1571-448E-92A20C8A8213}" dt="2018-10-16T04:21:50.524" v="40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modSp">
        <pc:chgData name="Guest User" userId="S::urn:spo:anon#efbe66b93d16b8b41163f35b37e192031e47175a85893d603f82421bec8fcd29::" providerId="AD" clId="Web-{87205630-E327-1571-448E-92A20C8A8213}" dt="2018-10-16T04:15:07.193" v="328" actId="20577"/>
        <pc:sldMkLst>
          <pc:docMk/>
          <pc:sldMk cId="3150756403" sldId="260"/>
        </pc:sldMkLst>
        <pc:spChg chg="mod">
          <ac:chgData name="Guest User" userId="S::urn:spo:anon#efbe66b93d16b8b41163f35b37e192031e47175a85893d603f82421bec8fcd29::" providerId="AD" clId="Web-{87205630-E327-1571-448E-92A20C8A8213}" dt="2018-10-16T04:15:07.193" v="328" actId="20577"/>
          <ac:spMkLst>
            <pc:docMk/>
            <pc:sldMk cId="3150756403" sldId="260"/>
            <ac:spMk id="3" creationId="{E4D4C829-F7BD-4EB4-994A-60F0FC13BC80}"/>
          </ac:spMkLst>
        </pc:spChg>
      </pc:sldChg>
    </pc:docChg>
  </pc:docChgLst>
  <pc:docChgLst>
    <pc:chgData name="Iwuala, Ndubuisi D" userId="S::ndiwuala@umes.edu::e0a5b27b-6720-44fe-8004-9cc85df516b4" providerId="AD" clId="Web-{08986A74-7897-456E-9197-EFF277A7F02C}"/>
    <pc:docChg chg="modSld">
      <pc:chgData name="Iwuala, Ndubuisi D" userId="S::ndiwuala@umes.edu::e0a5b27b-6720-44fe-8004-9cc85df516b4" providerId="AD" clId="Web-{08986A74-7897-456E-9197-EFF277A7F02C}" dt="2018-10-30T03:43:43.379" v="839" actId="20577"/>
      <pc:docMkLst>
        <pc:docMk/>
      </pc:docMkLst>
    </pc:docChg>
  </pc:docChgLst>
  <pc:docChgLst>
    <pc:chgData name="Asonye, Kingsley N" userId="S::knasonye@umes.edu::a5aa88e8-3cc8-4404-a353-fb00d898a609" providerId="AD" clId="Web-{10AC39C0-92EF-46F8-122A-406A12139F1C}"/>
    <pc:docChg chg="addSld delSld modSld">
      <pc:chgData name="Asonye, Kingsley N" userId="S::knasonye@umes.edu::a5aa88e8-3cc8-4404-a353-fb00d898a609" providerId="AD" clId="Web-{10AC39C0-92EF-46F8-122A-406A12139F1C}" dt="2018-11-07T06:43:56.337" v="1120" actId="20577"/>
      <pc:docMkLst>
        <pc:docMk/>
      </pc:docMkLst>
      <pc:sldChg chg="modSp">
        <pc:chgData name="Asonye, Kingsley N" userId="S::knasonye@umes.edu::a5aa88e8-3cc8-4404-a353-fb00d898a609" providerId="AD" clId="Web-{10AC39C0-92EF-46F8-122A-406A12139F1C}" dt="2018-11-07T05:35:43.162" v="3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10AC39C0-92EF-46F8-122A-406A12139F1C}" dt="2018-11-07T05:35:43.162" v="31" actId="20577"/>
          <ac:spMkLst>
            <pc:docMk/>
            <pc:sldMk cId="855061130" sldId="258"/>
            <ac:spMk id="2" creationId="{C6AE66AD-2147-4D2D-A429-86C3271CB338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03.053" v="44" actId="20577"/>
        <pc:sldMkLst>
          <pc:docMk/>
          <pc:sldMk cId="2200061985" sldId="265"/>
        </pc:sldMkLst>
        <pc:spChg chg="mod">
          <ac:chgData name="Asonye, Kingsley N" userId="S::knasonye@umes.edu::a5aa88e8-3cc8-4404-a353-fb00d898a609" providerId="AD" clId="Web-{10AC39C0-92EF-46F8-122A-406A12139F1C}" dt="2018-11-07T05:36:03.053" v="44" actId="20577"/>
          <ac:spMkLst>
            <pc:docMk/>
            <pc:sldMk cId="2200061985" sldId="265"/>
            <ac:spMk id="2" creationId="{E99BEAEA-850D-4E34-8031-C1542813400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9.443" v="40" actId="20577"/>
        <pc:sldMkLst>
          <pc:docMk/>
          <pc:sldMk cId="1337861083" sldId="266"/>
        </pc:sldMkLst>
        <pc:spChg chg="mod">
          <ac:chgData name="Asonye, Kingsley N" userId="S::knasonye@umes.edu::a5aa88e8-3cc8-4404-a353-fb00d898a609" providerId="AD" clId="Web-{10AC39C0-92EF-46F8-122A-406A12139F1C}" dt="2018-11-07T05:35:59.443" v="40" actId="20577"/>
          <ac:spMkLst>
            <pc:docMk/>
            <pc:sldMk cId="1337861083" sldId="266"/>
            <ac:spMk id="2" creationId="{55DAD2A4-090C-44D4-B376-E9D0E29B2446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5:52.318" v="36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10AC39C0-92EF-46F8-122A-406A12139F1C}" dt="2018-11-07T05:35:52.318" v="36" actId="20577"/>
          <ac:spMkLst>
            <pc:docMk/>
            <pc:sldMk cId="1530388460" sldId="267"/>
            <ac:spMk id="2" creationId="{D63DA297-8AC2-450E-9DBD-26E8334FBF44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1.631" v="48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10AC39C0-92EF-46F8-122A-406A12139F1C}" dt="2018-11-07T05:36:11.631" v="48" actId="20577"/>
          <ac:spMkLst>
            <pc:docMk/>
            <pc:sldMk cId="3574684497" sldId="269"/>
            <ac:spMk id="2" creationId="{E1F6307C-67A1-4DF2-A238-DCB5CAEC99BB}"/>
          </ac:spMkLst>
        </pc:spChg>
      </pc:sldChg>
      <pc:sldChg chg="modSp">
        <pc:chgData name="Asonye, Kingsley N" userId="S::knasonye@umes.edu::a5aa88e8-3cc8-4404-a353-fb00d898a609" providerId="AD" clId="Web-{10AC39C0-92EF-46F8-122A-406A12139F1C}" dt="2018-11-07T05:36:18.053" v="52" actId="20577"/>
        <pc:sldMkLst>
          <pc:docMk/>
          <pc:sldMk cId="3835223647" sldId="270"/>
        </pc:sldMkLst>
        <pc:spChg chg="mod">
          <ac:chgData name="Asonye, Kingsley N" userId="S::knasonye@umes.edu::a5aa88e8-3cc8-4404-a353-fb00d898a609" providerId="AD" clId="Web-{10AC39C0-92EF-46F8-122A-406A12139F1C}" dt="2018-11-07T05:36:18.053" v="52" actId="20577"/>
          <ac:spMkLst>
            <pc:docMk/>
            <pc:sldMk cId="3835223647" sldId="270"/>
            <ac:spMk id="2" creationId="{EB7AB23A-82C3-4FD9-8F0C-C86684DF1587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09.876" v="393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10AC39C0-92EF-46F8-122A-406A12139F1C}" dt="2018-11-07T05:53:52.067" v="99" actId="20577"/>
          <ac:spMkLst>
            <pc:docMk/>
            <pc:sldMk cId="1806626651" sldId="271"/>
            <ac:spMk id="2" creationId="{3D85250B-F5BC-47AA-BB56-67D5C60099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09.876" v="393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20.266" v="398" actId="20577"/>
        <pc:sldMkLst>
          <pc:docMk/>
          <pc:sldMk cId="213112027" sldId="272"/>
        </pc:sldMkLst>
        <pc:spChg chg="mod">
          <ac:chgData name="Asonye, Kingsley N" userId="S::knasonye@umes.edu::a5aa88e8-3cc8-4404-a353-fb00d898a609" providerId="AD" clId="Web-{10AC39C0-92EF-46F8-122A-406A12139F1C}" dt="2018-11-07T06:05:37.529" v="282" actId="20577"/>
          <ac:spMkLst>
            <pc:docMk/>
            <pc:sldMk cId="213112027" sldId="272"/>
            <ac:spMk id="2" creationId="{04E8457F-2426-4971-B554-9233065EE755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20.266" v="398" actId="20577"/>
          <ac:spMkLst>
            <pc:docMk/>
            <pc:sldMk cId="213112027" sldId="272"/>
            <ac:spMk id="3" creationId="{FB85753E-DA3D-41C2-9409-60A48E0758EA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09:36.720" v="403" actId="20577"/>
        <pc:sldMkLst>
          <pc:docMk/>
          <pc:sldMk cId="3376052877" sldId="273"/>
        </pc:sldMkLst>
        <pc:spChg chg="mod">
          <ac:chgData name="Asonye, Kingsley N" userId="S::knasonye@umes.edu::a5aa88e8-3cc8-4404-a353-fb00d898a609" providerId="AD" clId="Web-{10AC39C0-92EF-46F8-122A-406A12139F1C}" dt="2018-11-07T06:08:08.047" v="349" actId="20577"/>
          <ac:spMkLst>
            <pc:docMk/>
            <pc:sldMk cId="3376052877" sldId="273"/>
            <ac:spMk id="2" creationId="{4CD39E5A-1E1D-4C74-B1D6-FB6203259869}"/>
          </ac:spMkLst>
        </pc:spChg>
        <pc:spChg chg="mod">
          <ac:chgData name="Asonye, Kingsley N" userId="S::knasonye@umes.edu::a5aa88e8-3cc8-4404-a353-fb00d898a609" providerId="AD" clId="Web-{10AC39C0-92EF-46F8-122A-406A12139F1C}" dt="2018-11-07T06:09:36.720" v="403" actId="20577"/>
          <ac:spMkLst>
            <pc:docMk/>
            <pc:sldMk cId="3376052877" sldId="273"/>
            <ac:spMk id="3" creationId="{2130519F-5EFA-46A8-A3DB-41BCBDEDB2D1}"/>
          </ac:spMkLst>
        </pc:spChg>
      </pc:sldChg>
      <pc:sldChg chg="addSp delSp modSp new">
        <pc:chgData name="Asonye, Kingsley N" userId="S::knasonye@umes.edu::a5aa88e8-3cc8-4404-a353-fb00d898a609" providerId="AD" clId="Web-{10AC39C0-92EF-46F8-122A-406A12139F1C}" dt="2018-11-07T06:27:41.079" v="789" actId="20577"/>
        <pc:sldMkLst>
          <pc:docMk/>
          <pc:sldMk cId="2872528010" sldId="274"/>
        </pc:sldMkLst>
        <pc:spChg chg="mod">
          <ac:chgData name="Asonye, Kingsley N" userId="S::knasonye@umes.edu::a5aa88e8-3cc8-4404-a353-fb00d898a609" providerId="AD" clId="Web-{10AC39C0-92EF-46F8-122A-406A12139F1C}" dt="2018-11-07T06:11:50.331" v="501" actId="20577"/>
          <ac:spMkLst>
            <pc:docMk/>
            <pc:sldMk cId="2872528010" sldId="274"/>
            <ac:spMk id="2" creationId="{893527EE-37CE-434A-BB2F-681609FEE4B3}"/>
          </ac:spMkLst>
        </pc:spChg>
        <pc:spChg chg="add del mod">
          <ac:chgData name="Asonye, Kingsley N" userId="S::knasonye@umes.edu::a5aa88e8-3cc8-4404-a353-fb00d898a609" providerId="AD" clId="Web-{10AC39C0-92EF-46F8-122A-406A12139F1C}" dt="2018-11-07T06:27:41.079" v="789" actId="20577"/>
          <ac:spMkLst>
            <pc:docMk/>
            <pc:sldMk cId="2872528010" sldId="274"/>
            <ac:spMk id="3" creationId="{A2695FA3-093E-435F-B3A6-0858C52C6B91}"/>
          </ac:spMkLst>
        </pc:spChg>
        <pc:graphicFrameChg chg="add del mod ord modGraphic">
          <ac:chgData name="Asonye, Kingsley N" userId="S::knasonye@umes.edu::a5aa88e8-3cc8-4404-a353-fb00d898a609" providerId="AD" clId="Web-{10AC39C0-92EF-46F8-122A-406A12139F1C}" dt="2018-11-07T06:24:15.118" v="654"/>
          <ac:graphicFrameMkLst>
            <pc:docMk/>
            <pc:sldMk cId="2872528010" sldId="274"/>
            <ac:graphicFrameMk id="4" creationId="{5D3FBCDF-0D3C-4B2B-ACB3-B9CE8D5BBD5F}"/>
          </ac:graphicFrameMkLst>
        </pc:graphicFrameChg>
        <pc:graphicFrameChg chg="add del mod modGraphic">
          <ac:chgData name="Asonye, Kingsley N" userId="S::knasonye@umes.edu::a5aa88e8-3cc8-4404-a353-fb00d898a609" providerId="AD" clId="Web-{10AC39C0-92EF-46F8-122A-406A12139F1C}" dt="2018-11-07T06:26:01.237" v="756"/>
          <ac:graphicFrameMkLst>
            <pc:docMk/>
            <pc:sldMk cId="2872528010" sldId="274"/>
            <ac:graphicFrameMk id="13" creationId="{F1B1D39A-75B9-4E70-9385-4D0847645D74}"/>
          </ac:graphicFrameMkLst>
        </pc:graphicFrameChg>
      </pc:sldChg>
      <pc:sldChg chg="modSp new">
        <pc:chgData name="Asonye, Kingsley N" userId="S::knasonye@umes.edu::a5aa88e8-3cc8-4404-a353-fb00d898a609" providerId="AD" clId="Web-{10AC39C0-92EF-46F8-122A-406A12139F1C}" dt="2018-11-07T06:29:39.190" v="827" actId="20577"/>
        <pc:sldMkLst>
          <pc:docMk/>
          <pc:sldMk cId="2466653463" sldId="275"/>
        </pc:sldMkLst>
        <pc:spChg chg="mod">
          <ac:chgData name="Asonye, Kingsley N" userId="S::knasonye@umes.edu::a5aa88e8-3cc8-4404-a353-fb00d898a609" providerId="AD" clId="Web-{10AC39C0-92EF-46F8-122A-406A12139F1C}" dt="2018-11-07T06:17:35.058" v="640" actId="20577"/>
          <ac:spMkLst>
            <pc:docMk/>
            <pc:sldMk cId="2466653463" sldId="275"/>
            <ac:spMk id="2" creationId="{2A907A68-0753-48FB-8708-3C79E3FC60BA}"/>
          </ac:spMkLst>
        </pc:spChg>
        <pc:spChg chg="mod">
          <ac:chgData name="Asonye, Kingsley N" userId="S::knasonye@umes.edu::a5aa88e8-3cc8-4404-a353-fb00d898a609" providerId="AD" clId="Web-{10AC39C0-92EF-46F8-122A-406A12139F1C}" dt="2018-11-07T06:29:39.190" v="827" actId="20577"/>
          <ac:spMkLst>
            <pc:docMk/>
            <pc:sldMk cId="2466653463" sldId="275"/>
            <ac:spMk id="3" creationId="{313BA719-3C84-4EF9-AC7B-909789FF3E2E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33:16.224" v="978" actId="20577"/>
        <pc:sldMkLst>
          <pc:docMk/>
          <pc:sldMk cId="1066983531" sldId="276"/>
        </pc:sldMkLst>
        <pc:spChg chg="mod">
          <ac:chgData name="Asonye, Kingsley N" userId="S::knasonye@umes.edu::a5aa88e8-3cc8-4404-a353-fb00d898a609" providerId="AD" clId="Web-{10AC39C0-92EF-46F8-122A-406A12139F1C}" dt="2018-11-07T06:30:16.597" v="903" actId="20577"/>
          <ac:spMkLst>
            <pc:docMk/>
            <pc:sldMk cId="1066983531" sldId="276"/>
            <ac:spMk id="2" creationId="{395DC05F-41F4-42BF-A4E5-88BF754FB029}"/>
          </ac:spMkLst>
        </pc:spChg>
        <pc:spChg chg="mod">
          <ac:chgData name="Asonye, Kingsley N" userId="S::knasonye@umes.edu::a5aa88e8-3cc8-4404-a353-fb00d898a609" providerId="AD" clId="Web-{10AC39C0-92EF-46F8-122A-406A12139F1C}" dt="2018-11-07T06:33:16.224" v="978" actId="20577"/>
          <ac:spMkLst>
            <pc:docMk/>
            <pc:sldMk cId="1066983531" sldId="276"/>
            <ac:spMk id="3" creationId="{E6F26786-1262-4A37-BA1D-D393401827FA}"/>
          </ac:spMkLst>
        </pc:spChg>
      </pc:sldChg>
      <pc:sldChg chg="modSp new">
        <pc:chgData name="Asonye, Kingsley N" userId="S::knasonye@umes.edu::a5aa88e8-3cc8-4404-a353-fb00d898a609" providerId="AD" clId="Web-{10AC39C0-92EF-46F8-122A-406A12139F1C}" dt="2018-11-07T06:43:52.978" v="1118" actId="20577"/>
        <pc:sldMkLst>
          <pc:docMk/>
          <pc:sldMk cId="1805806008" sldId="277"/>
        </pc:sldMkLst>
        <pc:spChg chg="mod">
          <ac:chgData name="Asonye, Kingsley N" userId="S::knasonye@umes.edu::a5aa88e8-3cc8-4404-a353-fb00d898a609" providerId="AD" clId="Web-{10AC39C0-92EF-46F8-122A-406A12139F1C}" dt="2018-11-07T06:39:51.450" v="1064" actId="20577"/>
          <ac:spMkLst>
            <pc:docMk/>
            <pc:sldMk cId="1805806008" sldId="277"/>
            <ac:spMk id="2" creationId="{BC427F1E-273B-4BA7-BC86-DB0C60B3BE74}"/>
          </ac:spMkLst>
        </pc:spChg>
        <pc:spChg chg="mod">
          <ac:chgData name="Asonye, Kingsley N" userId="S::knasonye@umes.edu::a5aa88e8-3cc8-4404-a353-fb00d898a609" providerId="AD" clId="Web-{10AC39C0-92EF-46F8-122A-406A12139F1C}" dt="2018-11-07T06:43:52.978" v="1118" actId="20577"/>
          <ac:spMkLst>
            <pc:docMk/>
            <pc:sldMk cId="1805806008" sldId="277"/>
            <ac:spMk id="3" creationId="{099EE453-6856-4F2E-A331-9F4197E4AFB5}"/>
          </ac:spMkLst>
        </pc:spChg>
      </pc:sldChg>
    </pc:docChg>
  </pc:docChgLst>
  <pc:docChgLst>
    <pc:chgData name="Asonye, Kingsley N" userId="S::knasonye@umes.edu::a5aa88e8-3cc8-4404-a353-fb00d898a609" providerId="AD" clId="Web-{7B1D69CF-C3ED-593A-D747-CBEE4F209AE3}"/>
    <pc:docChg chg="addSld delSld modSld">
      <pc:chgData name="Asonye, Kingsley N" userId="S::knasonye@umes.edu::a5aa88e8-3cc8-4404-a353-fb00d898a609" providerId="AD" clId="Web-{7B1D69CF-C3ED-593A-D747-CBEE4F209AE3}" dt="2018-11-14T18:30:08" v="1562" actId="14100"/>
      <pc:docMkLst>
        <pc:docMk/>
      </pc:docMkLst>
      <pc:sldChg chg="addSp delSp modSp mod modClrScheme chgLayout">
        <pc:chgData name="Asonye, Kingsley N" userId="S::knasonye@umes.edu::a5aa88e8-3cc8-4404-a353-fb00d898a609" providerId="AD" clId="Web-{7B1D69CF-C3ED-593A-D747-CBEE4F209AE3}" dt="2018-11-14T18:23:04.595" v="1550" actId="20577"/>
        <pc:sldMkLst>
          <pc:docMk/>
          <pc:sldMk cId="599602462" sldId="261"/>
        </pc:sldMkLst>
        <pc:spChg chg="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" creationId="{5122DE79-CA95-425B-91C3-FADD63576513}"/>
          </ac:spMkLst>
        </pc:spChg>
        <pc:spChg chg="add del mod ord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3" creationId="{436D531A-1EA5-48F7-8E52-1914F9AA0C7A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5" creationId="{A6B16355-27FB-445B-B646-02AB73637459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19" creationId="{6B3BF2E5-C3AB-441F-A430-491119C56D26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8:22:35.922" v="1549"/>
          <ac:spMkLst>
            <pc:docMk/>
            <pc:sldMk cId="599602462" sldId="261"/>
            <ac:spMk id="21" creationId="{DD07C90B-B81A-473B-8919-CA924E61FFCF}"/>
          </ac:spMkLst>
        </pc:spChg>
        <pc:spChg chg="mod ord">
          <ac:chgData name="Asonye, Kingsley N" userId="S::knasonye@umes.edu::a5aa88e8-3cc8-4404-a353-fb00d898a609" providerId="AD" clId="Web-{7B1D69CF-C3ED-593A-D747-CBEE4F209AE3}" dt="2018-11-14T18:23:04.595" v="1550" actId="20577"/>
          <ac:spMkLst>
            <pc:docMk/>
            <pc:sldMk cId="599602462" sldId="261"/>
            <ac:spMk id="1862" creationId="{29C48484-727A-4794-A04F-A27D6586812E}"/>
          </ac:spMkLst>
        </pc:spChg>
        <pc:cxnChg chg="add del">
          <ac:chgData name="Asonye, Kingsley N" userId="S::knasonye@umes.edu::a5aa88e8-3cc8-4404-a353-fb00d898a609" providerId="AD" clId="Web-{7B1D69CF-C3ED-593A-D747-CBEE4F209AE3}" dt="2018-11-14T18:22:35.922" v="1549"/>
          <ac:cxnSpMkLst>
            <pc:docMk/>
            <pc:sldMk cId="599602462" sldId="261"/>
            <ac:cxnSpMk id="17" creationId="{06DA680F-F6AC-453E-A8BF-C5BDED2851DE}"/>
          </ac:cxnSpMkLst>
        </pc:cxnChg>
      </pc:sldChg>
      <pc:sldChg chg="modSp">
        <pc:chgData name="Asonye, Kingsley N" userId="S::knasonye@umes.edu::a5aa88e8-3cc8-4404-a353-fb00d898a609" providerId="AD" clId="Web-{7B1D69CF-C3ED-593A-D747-CBEE4F209AE3}" dt="2018-11-14T18:09:23.082" v="1422"/>
        <pc:sldMkLst>
          <pc:docMk/>
          <pc:sldMk cId="3836647198" sldId="279"/>
        </pc:sldMkLst>
        <pc:graphicFrameChg chg="mod modGraphic">
          <ac:chgData name="Asonye, Kingsley N" userId="S::knasonye@umes.edu::a5aa88e8-3cc8-4404-a353-fb00d898a609" providerId="AD" clId="Web-{7B1D69CF-C3ED-593A-D747-CBEE4F209AE3}" dt="2018-11-14T18:09:23.082" v="1422"/>
          <ac:graphicFrameMkLst>
            <pc:docMk/>
            <pc:sldMk cId="3836647198" sldId="279"/>
            <ac:graphicFrameMk id="5" creationId="{12A0283D-D715-4DCA-8053-1C6B9CB530FD}"/>
          </ac:graphicFrameMkLst>
        </pc:graphicFrameChg>
      </pc:sldChg>
      <pc:sldChg chg="modSp">
        <pc:chgData name="Asonye, Kingsley N" userId="S::knasonye@umes.edu::a5aa88e8-3cc8-4404-a353-fb00d898a609" providerId="AD" clId="Web-{7B1D69CF-C3ED-593A-D747-CBEE4F209AE3}" dt="2018-11-14T18:01:29.832" v="1006" actId="20577"/>
        <pc:sldMkLst>
          <pc:docMk/>
          <pc:sldMk cId="3827925026" sldId="280"/>
        </pc:sldMkLst>
        <pc:spChg chg="mod">
          <ac:chgData name="Asonye, Kingsley N" userId="S::knasonye@umes.edu::a5aa88e8-3cc8-4404-a353-fb00d898a609" providerId="AD" clId="Web-{7B1D69CF-C3ED-593A-D747-CBEE4F209AE3}" dt="2018-11-14T18:01:29.832" v="1006" actId="20577"/>
          <ac:spMkLst>
            <pc:docMk/>
            <pc:sldMk cId="3827925026" sldId="280"/>
            <ac:spMk id="3" creationId="{30D7B44B-84D8-4C35-AF2B-987E0C0A7677}"/>
          </ac:spMkLst>
        </pc:spChg>
      </pc:sldChg>
      <pc:sldChg chg="addSp delSp modSp new mod setBg modClrScheme chgLayout">
        <pc:chgData name="Asonye, Kingsley N" userId="S::knasonye@umes.edu::a5aa88e8-3cc8-4404-a353-fb00d898a609" providerId="AD" clId="Web-{7B1D69CF-C3ED-593A-D747-CBEE4F209AE3}" dt="2018-11-14T17:56:20.149" v="887" actId="1076"/>
        <pc:sldMkLst>
          <pc:docMk/>
          <pc:sldMk cId="1137183011" sldId="284"/>
        </pc:sldMkLst>
        <pc:spChg chg="mod ord">
          <ac:chgData name="Asonye, Kingsley N" userId="S::knasonye@umes.edu::a5aa88e8-3cc8-4404-a353-fb00d898a609" providerId="AD" clId="Web-{7B1D69CF-C3ED-593A-D747-CBEE4F209AE3}" dt="2018-11-14T17:55:40.007" v="881" actId="20577"/>
          <ac:spMkLst>
            <pc:docMk/>
            <pc:sldMk cId="1137183011" sldId="284"/>
            <ac:spMk id="2" creationId="{9EC23B12-AFF8-45B5-BCFF-4EA9BC6541D9}"/>
          </ac:spMkLst>
        </pc:spChg>
        <pc:spChg chg="del">
          <ac:chgData name="Asonye, Kingsley N" userId="S::knasonye@umes.edu::a5aa88e8-3cc8-4404-a353-fb00d898a609" providerId="AD" clId="Web-{7B1D69CF-C3ED-593A-D747-CBEE4F209AE3}" dt="2018-11-14T17:29:17.954" v="42"/>
          <ac:spMkLst>
            <pc:docMk/>
            <pc:sldMk cId="1137183011" sldId="284"/>
            <ac:spMk id="3" creationId="{F214D06D-0D4D-4754-B2CD-25FB4455E6F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4.256" v="860" actId="20577"/>
          <ac:spMkLst>
            <pc:docMk/>
            <pc:sldMk cId="1137183011" sldId="284"/>
            <ac:spMk id="4" creationId="{CD310A3E-3782-459C-BF92-906512693DF5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4:59.115" v="863" actId="20577"/>
          <ac:spMkLst>
            <pc:docMk/>
            <pc:sldMk cId="1137183011" sldId="284"/>
            <ac:spMk id="10" creationId="{1F2358A8-ED59-4E9B-B899-943B6D737C1E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1" creationId="{D75D566E-5BC5-4D32-AB79-CC858A67FAA6}"/>
          </ac:spMkLst>
        </pc:spChg>
        <pc:spChg chg="add mod ord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2" creationId="{94725FB5-0800-4306-AADD-EA2825DBC201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4" creationId="{E5958DBC-F4DA-42A8-8C52-860179790ECD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18" creationId="{51DDD252-D7C8-4CE5-9C61-D60D722BC217}"/>
          </ac:spMkLst>
        </pc:spChg>
        <pc:spChg chg="add del">
          <ac:chgData name="Asonye, Kingsley N" userId="S::knasonye@umes.edu::a5aa88e8-3cc8-4404-a353-fb00d898a609" providerId="AD" clId="Web-{7B1D69CF-C3ED-593A-D747-CBEE4F209AE3}" dt="2018-11-14T17:53:08.565" v="774"/>
          <ac:spMkLst>
            <pc:docMk/>
            <pc:sldMk cId="1137183011" sldId="284"/>
            <ac:spMk id="20" creationId="{2FBD75F5-C49C-4F6A-8D43-7A5939C23307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7:53:20.378" v="776" actId="1076"/>
          <ac:picMkLst>
            <pc:docMk/>
            <pc:sldMk cId="1137183011" sldId="284"/>
            <ac:picMk id="6" creationId="{31AB3662-6E76-469F-93F6-4E5AAFF28025}"/>
          </ac:picMkLst>
        </pc:picChg>
        <pc:picChg chg="add del mod ord replId">
          <ac:chgData name="Asonye, Kingsley N" userId="S::knasonye@umes.edu::a5aa88e8-3cc8-4404-a353-fb00d898a609" providerId="AD" clId="Web-{7B1D69CF-C3ED-593A-D747-CBEE4F209AE3}" dt="2018-11-14T17:33:35.306" v="45"/>
          <ac:picMkLst>
            <pc:docMk/>
            <pc:sldMk cId="1137183011" sldId="284"/>
            <ac:picMk id="8" creationId="{578EAE93-8218-4F62-B4D4-A5F0AD06479A}"/>
          </ac:picMkLst>
        </pc:picChg>
        <pc:picChg chg="add mod">
          <ac:chgData name="Asonye, Kingsley N" userId="S::knasonye@umes.edu::a5aa88e8-3cc8-4404-a353-fb00d898a609" providerId="AD" clId="Web-{7B1D69CF-C3ED-593A-D747-CBEE4F209AE3}" dt="2018-11-14T17:56:20.149" v="887" actId="1076"/>
          <ac:picMkLst>
            <pc:docMk/>
            <pc:sldMk cId="1137183011" sldId="284"/>
            <ac:picMk id="9" creationId="{578EAE93-8218-4F62-B4D4-A5F0AD06479A}"/>
          </ac:picMkLst>
        </pc:picChg>
        <pc:cxnChg chg="add del">
          <ac:chgData name="Asonye, Kingsley N" userId="S::knasonye@umes.edu::a5aa88e8-3cc8-4404-a353-fb00d898a609" providerId="AD" clId="Web-{7B1D69CF-C3ED-593A-D747-CBEE4F209AE3}" dt="2018-11-14T17:53:08.565" v="774"/>
          <ac:cxnSpMkLst>
            <pc:docMk/>
            <pc:sldMk cId="1137183011" sldId="284"/>
            <ac:cxnSpMk id="16" creationId="{79FCC9A9-2031-4283-9B27-34B62BB7F305}"/>
          </ac:cxnSpMkLst>
        </pc:cxnChg>
      </pc:sldChg>
      <pc:sldChg chg="addSp delSp modSp new">
        <pc:chgData name="Asonye, Kingsley N" userId="S::knasonye@umes.edu::a5aa88e8-3cc8-4404-a353-fb00d898a609" providerId="AD" clId="Web-{7B1D69CF-C3ED-593A-D747-CBEE4F209AE3}" dt="2018-11-14T18:30:08" v="1562" actId="14100"/>
        <pc:sldMkLst>
          <pc:docMk/>
          <pc:sldMk cId="2198685998" sldId="287"/>
        </pc:sldMkLst>
        <pc:spChg chg="mod">
          <ac:chgData name="Asonye, Kingsley N" userId="S::knasonye@umes.edu::a5aa88e8-3cc8-4404-a353-fb00d898a609" providerId="AD" clId="Web-{7B1D69CF-C3ED-593A-D747-CBEE4F209AE3}" dt="2018-11-14T18:02:09.818" v="1060" actId="20577"/>
          <ac:spMkLst>
            <pc:docMk/>
            <pc:sldMk cId="2198685998" sldId="287"/>
            <ac:spMk id="2" creationId="{38066ACB-E171-40CD-8163-4D88595FEF62}"/>
          </ac:spMkLst>
        </pc:spChg>
        <pc:spChg chg="mod">
          <ac:chgData name="Asonye, Kingsley N" userId="S::knasonye@umes.edu::a5aa88e8-3cc8-4404-a353-fb00d898a609" providerId="AD" clId="Web-{7B1D69CF-C3ED-593A-D747-CBEE4F209AE3}" dt="2018-11-14T18:06:31.874" v="1419" actId="20577"/>
          <ac:spMkLst>
            <pc:docMk/>
            <pc:sldMk cId="2198685998" sldId="287"/>
            <ac:spMk id="3" creationId="{18674042-978F-4DD4-A236-3E5D8C5D5E76}"/>
          </ac:spMkLst>
        </pc:spChg>
        <pc:spChg chg="add del mod">
          <ac:chgData name="Asonye, Kingsley N" userId="S::knasonye@umes.edu::a5aa88e8-3cc8-4404-a353-fb00d898a609" providerId="AD" clId="Web-{7B1D69CF-C3ED-593A-D747-CBEE4F209AE3}" dt="2018-11-14T18:29:43.655" v="1557"/>
          <ac:spMkLst>
            <pc:docMk/>
            <pc:sldMk cId="2198685998" sldId="287"/>
            <ac:spMk id="6" creationId="{E95672CE-14B7-40FF-ACF7-5AFC6A89282D}"/>
          </ac:spMkLst>
        </pc:spChg>
        <pc:picChg chg="add mod">
          <ac:chgData name="Asonye, Kingsley N" userId="S::knasonye@umes.edu::a5aa88e8-3cc8-4404-a353-fb00d898a609" providerId="AD" clId="Web-{7B1D69CF-C3ED-593A-D747-CBEE4F209AE3}" dt="2018-11-14T18:30:08" v="1562" actId="14100"/>
          <ac:picMkLst>
            <pc:docMk/>
            <pc:sldMk cId="2198685998" sldId="287"/>
            <ac:picMk id="4" creationId="{C188AF37-5BF9-4D56-91EE-E1427B24D33C}"/>
          </ac:picMkLst>
        </pc:picChg>
      </pc:sldChg>
    </pc:docChg>
  </pc:docChgLst>
  <pc:docChgLst>
    <pc:chgData name="Asonye, Kingsley N" userId="S::knasonye@umes.edu::a5aa88e8-3cc8-4404-a353-fb00d898a609" providerId="AD" clId="Web-{A0071592-561D-5D87-D088-6423980FD066}"/>
    <pc:docChg chg="delSld modSld">
      <pc:chgData name="Asonye, Kingsley N" userId="S::knasonye@umes.edu::a5aa88e8-3cc8-4404-a353-fb00d898a609" providerId="AD" clId="Web-{A0071592-561D-5D87-D088-6423980FD066}" dt="2018-11-27T06:35:26.123" v="486" actId="20577"/>
      <pc:docMkLst>
        <pc:docMk/>
      </pc:docMkLst>
      <pc:sldChg chg="modSp">
        <pc:chgData name="Asonye, Kingsley N" userId="S::knasonye@umes.edu::a5aa88e8-3cc8-4404-a353-fb00d898a609" providerId="AD" clId="Web-{A0071592-561D-5D87-D088-6423980FD066}" dt="2018-11-27T06:07:29.272" v="1" actId="1076"/>
        <pc:sldMkLst>
          <pc:docMk/>
          <pc:sldMk cId="2200061985" sldId="265"/>
        </pc:sldMkLst>
        <pc:graphicFrameChg chg="mod">
          <ac:chgData name="Asonye, Kingsley N" userId="S::knasonye@umes.edu::a5aa88e8-3cc8-4404-a353-fb00d898a609" providerId="AD" clId="Web-{A0071592-561D-5D87-D088-6423980FD066}" dt="2018-11-27T06:07:29.272" v="1" actId="1076"/>
          <ac:graphicFrameMkLst>
            <pc:docMk/>
            <pc:sldMk cId="2200061985" sldId="265"/>
            <ac:graphicFrameMk id="4" creationId="{C4D42B4A-19A1-4306-B3BB-574379421E16}"/>
          </ac:graphicFrameMkLst>
        </pc:graphicFrameChg>
      </pc:sldChg>
      <pc:sldChg chg="addSp delSp modSp">
        <pc:chgData name="Asonye, Kingsley N" userId="S::knasonye@umes.edu::a5aa88e8-3cc8-4404-a353-fb00d898a609" providerId="AD" clId="Web-{A0071592-561D-5D87-D088-6423980FD066}" dt="2018-11-27T06:35:26.123" v="486" actId="20577"/>
        <pc:sldMkLst>
          <pc:docMk/>
          <pc:sldMk cId="3574684497" sldId="269"/>
        </pc:sldMkLst>
        <pc:spChg chg="mod ord">
          <ac:chgData name="Asonye, Kingsley N" userId="S::knasonye@umes.edu::a5aa88e8-3cc8-4404-a353-fb00d898a609" providerId="AD" clId="Web-{A0071592-561D-5D87-D088-6423980FD066}" dt="2018-11-27T06:35:26.123" v="486" actId="20577"/>
          <ac:spMkLst>
            <pc:docMk/>
            <pc:sldMk cId="3574684497" sldId="269"/>
            <ac:spMk id="3" creationId="{4784CC6E-11A4-407F-93D6-8AB354080842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8" creationId="{4CFCD50F-4BF3-4733-BD42-5567080A7017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9" creationId="{97C2466A-2320-4205-BDC2-056CD8BC2C53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0" creationId="{C24F77B6-3AFC-4981-A39A-15994073E1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19" creationId="{B7D21A87-2874-4438-84BA-E02F7C632784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1" creationId="{0B0A69F5-520C-404C-9614-071AAE13870F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3" creationId="{54D683B1-E7B7-4AF5-8BF1-00757F13FBE1}"/>
          </ac:spMkLst>
        </pc:spChg>
        <pc:spChg chg="del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25" creationId="{7B07ECB0-AC96-4F4F-AB0C-44EA1353CE09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0" creationId="{4CFCD50F-4BF3-4733-BD42-5567080A7017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2" creationId="{97C2466A-2320-4205-BDC2-056CD8BC2C53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4" creationId="{C24F77B6-3AFC-4981-A39A-15994073E1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38" creationId="{B7D21A87-2874-4438-84BA-E02F7C632784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0" creationId="{0B0A69F5-520C-404C-9614-071AAE13870F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2" creationId="{54D683B1-E7B7-4AF5-8BF1-00757F13FBE1}"/>
          </ac:spMkLst>
        </pc:spChg>
        <pc:spChg chg="add">
          <ac:chgData name="Asonye, Kingsley N" userId="S::knasonye@umes.edu::a5aa88e8-3cc8-4404-a353-fb00d898a609" providerId="AD" clId="Web-{A0071592-561D-5D87-D088-6423980FD066}" dt="2018-11-27T06:18:55.260" v="4"/>
          <ac:spMkLst>
            <pc:docMk/>
            <pc:sldMk cId="3574684497" sldId="269"/>
            <ac:spMk id="44" creationId="{7B07ECB0-AC96-4F4F-AB0C-44EA1353CE09}"/>
          </ac:spMkLst>
        </pc:spChg>
        <pc:picChg chg="add mo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4" creationId="{823DC5D3-2DFB-4004-8D13-F48F3AB9A063}"/>
          </ac:picMkLst>
        </pc:picChg>
        <pc:picChg chg="mod ord">
          <ac:chgData name="Asonye, Kingsley N" userId="S::knasonye@umes.edu::a5aa88e8-3cc8-4404-a353-fb00d898a609" providerId="AD" clId="Web-{A0071592-561D-5D87-D088-6423980FD066}" dt="2018-11-27T06:18:55.260" v="4"/>
          <ac:picMkLst>
            <pc:docMk/>
            <pc:sldMk cId="3574684497" sldId="269"/>
            <ac:picMk id="5" creationId="{00000000-0000-0000-0000-000000000000}"/>
          </ac:picMkLst>
        </pc:picChg>
        <pc:picChg chg="del">
          <ac:chgData name="Asonye, Kingsley N" userId="S::knasonye@umes.edu::a5aa88e8-3cc8-4404-a353-fb00d898a609" providerId="AD" clId="Web-{A0071592-561D-5D87-D088-6423980FD066}" dt="2018-11-27T06:18:42.791" v="2"/>
          <ac:picMkLst>
            <pc:docMk/>
            <pc:sldMk cId="3574684497" sldId="269"/>
            <ac:picMk id="6" creationId="{47AB1A87-F9A1-4DA6-A69A-D6E0086AF330}"/>
          </ac:picMkLst>
        </pc:picChg>
        <pc:cxnChg chg="del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12" creationId="{E622A300-A12E-4C3D-A574-71AFFA8F2B51}"/>
          </ac:cxnSpMkLst>
        </pc:cxnChg>
        <pc:cxnChg chg="add">
          <ac:chgData name="Asonye, Kingsley N" userId="S::knasonye@umes.edu::a5aa88e8-3cc8-4404-a353-fb00d898a609" providerId="AD" clId="Web-{A0071592-561D-5D87-D088-6423980FD066}" dt="2018-11-27T06:18:55.260" v="4"/>
          <ac:cxnSpMkLst>
            <pc:docMk/>
            <pc:sldMk cId="3574684497" sldId="269"/>
            <ac:cxnSpMk id="36" creationId="{E622A300-A12E-4C3D-A574-71AFFA8F2B51}"/>
          </ac:cxnSpMkLst>
        </pc:cxnChg>
      </pc:sldChg>
      <pc:sldChg chg="del">
        <pc:chgData name="Asonye, Kingsley N" userId="S::knasonye@umes.edu::a5aa88e8-3cc8-4404-a353-fb00d898a609" providerId="AD" clId="Web-{A0071592-561D-5D87-D088-6423980FD066}" dt="2018-11-27T06:06:49.100" v="0"/>
        <pc:sldMkLst>
          <pc:docMk/>
          <pc:sldMk cId="1184913427" sldId="311"/>
        </pc:sldMkLst>
      </pc:sldChg>
    </pc:docChg>
  </pc:docChgLst>
  <pc:docChgLst>
    <pc:chgData name="Iwuala, Ndubuisi D" userId="S::ndiwuala@umes.edu::e0a5b27b-6720-44fe-8004-9cc85df516b4" providerId="AD" clId="Web-{658182A9-5AEA-4CCD-B052-85FEA3DF9722}"/>
    <pc:docChg chg="modSld">
      <pc:chgData name="Iwuala, Ndubuisi D" userId="S::ndiwuala@umes.edu::e0a5b27b-6720-44fe-8004-9cc85df516b4" providerId="AD" clId="Web-{658182A9-5AEA-4CCD-B052-85FEA3DF9722}" dt="2018-10-24T17:59:20.108" v="200" actId="20577"/>
      <pc:docMkLst>
        <pc:docMk/>
      </pc:docMkLst>
    </pc:docChg>
  </pc:docChgLst>
  <pc:docChgLst>
    <pc:chgData name="Guest User" userId="S::urn:spo:anon#efbe66b93d16b8b41163f35b37e192031e47175a85893d603f82421bec8fcd29::" providerId="AD" clId="Web-{CB5A8E86-B623-4B77-BA33-4D350079B8C6}"/>
    <pc:docChg chg="modSld">
      <pc:chgData name="Guest User" userId="S::urn:spo:anon#efbe66b93d16b8b41163f35b37e192031e47175a85893d603f82421bec8fcd29::" providerId="AD" clId="Web-{CB5A8E86-B623-4B77-BA33-4D350079B8C6}" dt="2018-10-02T04:25:24.782" v="65" actId="20577"/>
      <pc:docMkLst>
        <pc:docMk/>
      </pc:docMkLst>
      <pc:sldChg chg="modSp">
        <pc:chgData name="Guest User" userId="S::urn:spo:anon#efbe66b93d16b8b41163f35b37e192031e47175a85893d603f82421bec8fcd29::" providerId="AD" clId="Web-{CB5A8E86-B623-4B77-BA33-4D350079B8C6}" dt="2018-10-02T03:41:24.329" v="32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CB5A8E86-B623-4B77-BA33-4D350079B8C6}" dt="2018-10-02T03:41:24.329" v="32" actId="20577"/>
          <ac:spMkLst>
            <pc:docMk/>
            <pc:sldMk cId="941257179" sldId="256"/>
            <ac:spMk id="2" creationId="{5DA1935D-2EBC-48D2-9240-4BE1E96DB1AE}"/>
          </ac:spMkLst>
        </pc:spChg>
      </pc:sldChg>
    </pc:docChg>
  </pc:docChgLst>
  <pc:docChgLst>
    <pc:chgData name="Iwuala, Ndubuisi D" userId="S::ndiwuala@umes.edu::e0a5b27b-6720-44fe-8004-9cc85df516b4" providerId="AD" clId="Web-{A505722C-3260-4415-80BB-3B806575051A}"/>
    <pc:docChg chg="modSld">
      <pc:chgData name="Iwuala, Ndubuisi D" userId="S::ndiwuala@umes.edu::e0a5b27b-6720-44fe-8004-9cc85df516b4" providerId="AD" clId="Web-{A505722C-3260-4415-80BB-3B806575051A}" dt="2018-10-24T06:33:22.337" v="279" actId="20577"/>
      <pc:docMkLst>
        <pc:docMk/>
      </pc:docMkLst>
      <pc:sldChg chg="modSp">
        <pc:chgData name="Iwuala, Ndubuisi D" userId="S::ndiwuala@umes.edu::e0a5b27b-6720-44fe-8004-9cc85df516b4" providerId="AD" clId="Web-{A505722C-3260-4415-80BB-3B806575051A}" dt="2018-10-24T06:06:27.011" v="235" actId="20577"/>
        <pc:sldMkLst>
          <pc:docMk/>
          <pc:sldMk cId="941257179" sldId="256"/>
        </pc:sldMkLst>
        <pc:spChg chg="mod">
          <ac:chgData name="Iwuala, Ndubuisi D" userId="S::ndiwuala@umes.edu::e0a5b27b-6720-44fe-8004-9cc85df516b4" providerId="AD" clId="Web-{A505722C-3260-4415-80BB-3B806575051A}" dt="2018-10-24T06:06:27.011" v="235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">
        <pc:chgData name="Iwuala, Ndubuisi D" userId="S::ndiwuala@umes.edu::e0a5b27b-6720-44fe-8004-9cc85df516b4" providerId="AD" clId="Web-{A505722C-3260-4415-80BB-3B806575051A}" dt="2018-10-24T06:31:25.195" v="277" actId="20577"/>
        <pc:sldMkLst>
          <pc:docMk/>
          <pc:sldMk cId="855061130" sldId="258"/>
        </pc:sldMkLst>
        <pc:spChg chg="mod">
          <ac:chgData name="Iwuala, Ndubuisi D" userId="S::ndiwuala@umes.edu::e0a5b27b-6720-44fe-8004-9cc85df516b4" providerId="AD" clId="Web-{A505722C-3260-4415-80BB-3B806575051A}" dt="2018-10-24T06:31:25.195" v="277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F7C34703-FA4F-4860-B746-8B8ECF0C5850}"/>
    <pc:docChg chg="addSld modSld">
      <pc:chgData name="Guest User" userId="S::urn:spo:anon#efbe66b93d16b8b41163f35b37e192031e47175a85893d603f82421bec8fcd29::" providerId="AD" clId="Web-{F7C34703-FA4F-4860-B746-8B8ECF0C5850}" dt="2018-10-02T16:16:55.623" v="71" actId="20577"/>
      <pc:docMkLst>
        <pc:docMk/>
      </pc:docMkLst>
      <pc:sldChg chg="modSp">
        <pc:chgData name="Guest User" userId="S::urn:spo:anon#efbe66b93d16b8b41163f35b37e192031e47175a85893d603f82421bec8fcd29::" providerId="AD" clId="Web-{F7C34703-FA4F-4860-B746-8B8ECF0C5850}" dt="2018-10-02T16:11:26.543" v="7" actId="20577"/>
        <pc:sldMkLst>
          <pc:docMk/>
          <pc:sldMk cId="941257179" sldId="256"/>
        </pc:sldMkLst>
        <pc:spChg chg="mod">
          <ac:chgData name="Guest User" userId="S::urn:spo:anon#efbe66b93d16b8b41163f35b37e192031e47175a85893d603f82421bec8fcd29::" providerId="AD" clId="Web-{F7C34703-FA4F-4860-B746-8B8ECF0C5850}" dt="2018-10-02T16:11:26.543" v="7" actId="20577"/>
          <ac:spMkLst>
            <pc:docMk/>
            <pc:sldMk cId="941257179" sldId="256"/>
            <ac:spMk id="2" creationId="{5DA1935D-2EBC-48D2-9240-4BE1E96DB1AE}"/>
          </ac:spMkLst>
        </pc:spChg>
      </pc:sldChg>
      <pc:sldChg chg="modSp new">
        <pc:chgData name="Guest User" userId="S::urn:spo:anon#efbe66b93d16b8b41163f35b37e192031e47175a85893d603f82421bec8fcd29::" providerId="AD" clId="Web-{F7C34703-FA4F-4860-B746-8B8ECF0C5850}" dt="2018-10-02T16:16:55.623" v="70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F7C34703-FA4F-4860-B746-8B8ECF0C5850}" dt="2018-10-02T16:15:11.981" v="15" actId="20577"/>
          <ac:spMkLst>
            <pc:docMk/>
            <pc:sldMk cId="855061130" sldId="258"/>
            <ac:spMk id="2" creationId="{C6AE66AD-2147-4D2D-A429-86C3271CB338}"/>
          </ac:spMkLst>
        </pc:spChg>
        <pc:spChg chg="mod">
          <ac:chgData name="Guest User" userId="S::urn:spo:anon#efbe66b93d16b8b41163f35b37e192031e47175a85893d603f82421bec8fcd29::" providerId="AD" clId="Web-{F7C34703-FA4F-4860-B746-8B8ECF0C5850}" dt="2018-10-02T16:16:55.623" v="70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Guest User" userId="S::urn:spo:anon#efbe66b93d16b8b41163f35b37e192031e47175a85893d603f82421bec8fcd29::" providerId="AD" clId="Web-{E668662B-C30F-5B90-F0CC-83A57011C4A1}"/>
    <pc:docChg chg="modSld">
      <pc:chgData name="Guest User" userId="S::urn:spo:anon#efbe66b93d16b8b41163f35b37e192031e47175a85893d603f82421bec8fcd29::" providerId="AD" clId="Web-{E668662B-C30F-5B90-F0CC-83A57011C4A1}" dt="2018-10-30T19:26:21.075" v="537" actId="20577"/>
      <pc:docMkLst>
        <pc:docMk/>
      </pc:docMkLst>
      <pc:sldChg chg="modSp">
        <pc:chgData name="Guest User" userId="S::urn:spo:anon#efbe66b93d16b8b41163f35b37e192031e47175a85893d603f82421bec8fcd29::" providerId="AD" clId="Web-{E668662B-C30F-5B90-F0CC-83A57011C4A1}" dt="2018-10-30T18:47:26.714" v="459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E668662B-C30F-5B90-F0CC-83A57011C4A1}" dt="2018-10-30T18:47:26.714" v="459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delSp modSp mod setBg">
        <pc:chgData name="Guest User" userId="S::urn:spo:anon#efbe66b93d16b8b41163f35b37e192031e47175a85893d603f82421bec8fcd29::" providerId="AD" clId="Web-{E668662B-C30F-5B90-F0CC-83A57011C4A1}" dt="2018-10-30T19:15:17.833" v="535" actId="20577"/>
        <pc:sldMkLst>
          <pc:docMk/>
          <pc:sldMk cId="1337861083" sldId="266"/>
        </pc:sldMkLst>
        <pc:spChg chg="mo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2" creationId="{55DAD2A4-090C-44D4-B376-E9D0E29B2446}"/>
          </ac:spMkLst>
        </pc:spChg>
        <pc:spChg chg="add del mod">
          <ac:chgData name="Guest User" userId="S::urn:spo:anon#efbe66b93d16b8b41163f35b37e192031e47175a85893d603f82421bec8fcd29::" providerId="AD" clId="Web-{E668662B-C30F-5B90-F0CC-83A57011C4A1}" dt="2018-10-30T19:15:17.833" v="535" actId="20577"/>
          <ac:spMkLst>
            <pc:docMk/>
            <pc:sldMk cId="1337861083" sldId="266"/>
            <ac:spMk id="3" creationId="{D1B2BD6B-5EC0-4572-AD66-40FAEBBFCC1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8" creationId="{3558DB37-9FEE-48A2-8578-ED04015739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0" creationId="{5F7FCCA6-00E2-4F74-A105-0D769872F243}"/>
          </ac:spMkLst>
        </pc:spChg>
        <pc:spChg chg="add">
          <ac:chgData name="Guest User" userId="S::urn:spo:anon#efbe66b93d16b8b41163f35b37e192031e47175a85893d603f82421bec8fcd29::" providerId="AD" clId="Web-{E668662B-C30F-5B90-F0CC-83A57011C4A1}" dt="2018-10-30T19:03:49.951" v="464"/>
          <ac:spMkLst>
            <pc:docMk/>
            <pc:sldMk cId="1337861083" sldId="266"/>
            <ac:spMk id="12" creationId="{5E1ED12F-9F06-4B37-87B7-F98F52937F86}"/>
          </ac:spMkLst>
        </pc:spChg>
        <pc:graphicFrameChg chg="add del mod ord modGraphic">
          <ac:chgData name="Guest User" userId="S::urn:spo:anon#efbe66b93d16b8b41163f35b37e192031e47175a85893d603f82421bec8fcd29::" providerId="AD" clId="Web-{E668662B-C30F-5B90-F0CC-83A57011C4A1}" dt="2018-10-30T19:03:39.169" v="463"/>
          <ac:graphicFrameMkLst>
            <pc:docMk/>
            <pc:sldMk cId="1337861083" sldId="266"/>
            <ac:graphicFrameMk id="4" creationId="{D609EA38-3A2B-4E6C-AB37-7E40CC6C444F}"/>
          </ac:graphicFrameMkLst>
        </pc:graphicFrameChg>
      </pc:sldChg>
    </pc:docChg>
  </pc:docChgLst>
  <pc:docChgLst>
    <pc:chgData name="Guest User" userId="S::urn:spo:anon#efbe66b93d16b8b41163f35b37e192031e47175a85893d603f82421bec8fcd29::" providerId="AD" clId="Web-{06CFD6B9-4670-41B7-BB2A-BB474CEB7E87}"/>
    <pc:docChg chg="modSld">
      <pc:chgData name="Guest User" userId="S::urn:spo:anon#efbe66b93d16b8b41163f35b37e192031e47175a85893d603f82421bec8fcd29::" providerId="AD" clId="Web-{06CFD6B9-4670-41B7-BB2A-BB474CEB7E87}" dt="2018-10-20T00:38:21.688" v="49" actId="20577"/>
      <pc:docMkLst>
        <pc:docMk/>
      </pc:docMkLst>
      <pc:sldChg chg="modSp">
        <pc:chgData name="Guest User" userId="S::urn:spo:anon#efbe66b93d16b8b41163f35b37e192031e47175a85893d603f82421bec8fcd29::" providerId="AD" clId="Web-{06CFD6B9-4670-41B7-BB2A-BB474CEB7E87}" dt="2018-10-20T00:38:21.688" v="48" actId="20577"/>
        <pc:sldMkLst>
          <pc:docMk/>
          <pc:sldMk cId="855061130" sldId="258"/>
        </pc:sldMkLst>
        <pc:spChg chg="mod">
          <ac:chgData name="Guest User" userId="S::urn:spo:anon#efbe66b93d16b8b41163f35b37e192031e47175a85893d603f82421bec8fcd29::" providerId="AD" clId="Web-{06CFD6B9-4670-41B7-BB2A-BB474CEB7E87}" dt="2018-10-20T00:38:21.688" v="48" actId="20577"/>
          <ac:spMkLst>
            <pc:docMk/>
            <pc:sldMk cId="855061130" sldId="258"/>
            <ac:spMk id="3" creationId="{43A398D3-C71B-45C9-98D5-673EC7FEE6B2}"/>
          </ac:spMkLst>
        </pc:spChg>
      </pc:sldChg>
    </pc:docChg>
  </pc:docChgLst>
  <pc:docChgLst>
    <pc:chgData name="Asonye, Kingsley N" userId="S::knasonye@umes.edu::a5aa88e8-3cc8-4404-a353-fb00d898a609" providerId="AD" clId="Web-{C1FB5E27-7898-DF90-C114-637659E1D81F}"/>
    <pc:docChg chg="addSld delSld modSld">
      <pc:chgData name="Asonye, Kingsley N" userId="S::knasonye@umes.edu::a5aa88e8-3cc8-4404-a353-fb00d898a609" providerId="AD" clId="Web-{C1FB5E27-7898-DF90-C114-637659E1D81F}" dt="2018-12-02T22:59:35.645" v="162" actId="14100"/>
      <pc:docMkLst>
        <pc:docMk/>
      </pc:docMkLst>
      <pc:sldChg chg="addSp delSp modSp del">
        <pc:chgData name="Asonye, Kingsley N" userId="S::knasonye@umes.edu::a5aa88e8-3cc8-4404-a353-fb00d898a609" providerId="AD" clId="Web-{C1FB5E27-7898-DF90-C114-637659E1D81F}" dt="2018-12-02T22:58:24.425" v="3"/>
        <pc:sldMkLst>
          <pc:docMk/>
          <pc:sldMk cId="1741421132" sldId="317"/>
        </pc:sldMkLst>
        <pc:spChg chg="del">
          <ac:chgData name="Asonye, Kingsley N" userId="S::knasonye@umes.edu::a5aa88e8-3cc8-4404-a353-fb00d898a609" providerId="AD" clId="Web-{C1FB5E27-7898-DF90-C114-637659E1D81F}" dt="2018-12-02T22:57:50.144" v="0"/>
          <ac:spMkLst>
            <pc:docMk/>
            <pc:sldMk cId="1741421132" sldId="317"/>
            <ac:spMk id="3" creationId="{3FB7BDEB-9791-4E75-87F1-0D7E9EDECE7E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7:50.144" v="0"/>
          <ac:picMkLst>
            <pc:docMk/>
            <pc:sldMk cId="1741421132" sldId="317"/>
            <ac:picMk id="5" creationId="{0870A925-E8CE-46C1-AFBB-C6D25A2DB624}"/>
          </ac:picMkLst>
        </pc:picChg>
      </pc:sldChg>
      <pc:sldChg chg="addSp delSp modSp add replId">
        <pc:chgData name="Asonye, Kingsley N" userId="S::knasonye@umes.edu::a5aa88e8-3cc8-4404-a353-fb00d898a609" providerId="AD" clId="Web-{C1FB5E27-7898-DF90-C114-637659E1D81F}" dt="2018-12-02T22:59:35.645" v="162" actId="14100"/>
        <pc:sldMkLst>
          <pc:docMk/>
          <pc:sldMk cId="1413968091" sldId="321"/>
        </pc:sldMkLst>
        <pc:spChg chg="mod">
          <ac:chgData name="Asonye, Kingsley N" userId="S::knasonye@umes.edu::a5aa88e8-3cc8-4404-a353-fb00d898a609" providerId="AD" clId="Web-{C1FB5E27-7898-DF90-C114-637659E1D81F}" dt="2018-12-02T22:58:38.566" v="13" actId="20577"/>
          <ac:spMkLst>
            <pc:docMk/>
            <pc:sldMk cId="1413968091" sldId="321"/>
            <ac:spMk id="2" creationId="{3734674C-83F5-447C-BFE5-5288C6EB6085}"/>
          </ac:spMkLst>
        </pc:spChg>
        <pc:spChg chg="mod">
          <ac:chgData name="Asonye, Kingsley N" userId="S::knasonye@umes.edu::a5aa88e8-3cc8-4404-a353-fb00d898a609" providerId="AD" clId="Web-{C1FB5E27-7898-DF90-C114-637659E1D81F}" dt="2018-12-02T22:59:26.192" v="158" actId="14100"/>
          <ac:spMkLst>
            <pc:docMk/>
            <pc:sldMk cId="1413968091" sldId="321"/>
            <ac:spMk id="3" creationId="{383B1F15-0656-421E-94A1-FF137B924C5D}"/>
          </ac:spMkLst>
        </pc:spChg>
        <pc:spChg chg="add del mod">
          <ac:chgData name="Asonye, Kingsley N" userId="S::knasonye@umes.edu::a5aa88e8-3cc8-4404-a353-fb00d898a609" providerId="AD" clId="Web-{C1FB5E27-7898-DF90-C114-637659E1D81F}" dt="2018-12-02T22:59:07.941" v="111"/>
          <ac:spMkLst>
            <pc:docMk/>
            <pc:sldMk cId="1413968091" sldId="321"/>
            <ac:spMk id="5" creationId="{CC4A8B69-8E22-4586-AEA3-8B364A699100}"/>
          </ac:spMkLst>
        </pc:spChg>
        <pc:spChg chg="mod">
          <ac:chgData name="Asonye, Kingsley N" userId="S::knasonye@umes.edu::a5aa88e8-3cc8-4404-a353-fb00d898a609" providerId="AD" clId="Web-{C1FB5E27-7898-DF90-C114-637659E1D81F}" dt="2018-12-02T22:58:59.863" v="107" actId="20577"/>
          <ac:spMkLst>
            <pc:docMk/>
            <pc:sldMk cId="1413968091" sldId="321"/>
            <ac:spMk id="9" creationId="{B83DBE9E-BDA9-40CD-8C32-7F4AA8A78B87}"/>
          </ac:spMkLst>
        </pc:spChg>
        <pc:picChg chg="add mod ord">
          <ac:chgData name="Asonye, Kingsley N" userId="S::knasonye@umes.edu::a5aa88e8-3cc8-4404-a353-fb00d898a609" providerId="AD" clId="Web-{C1FB5E27-7898-DF90-C114-637659E1D81F}" dt="2018-12-02T22:59:35.645" v="162" actId="14100"/>
          <ac:picMkLst>
            <pc:docMk/>
            <pc:sldMk cId="1413968091" sldId="321"/>
            <ac:picMk id="6" creationId="{3AB83CB2-039F-44E5-A4E8-1302A0887924}"/>
          </ac:picMkLst>
        </pc:picChg>
        <pc:picChg chg="del">
          <ac:chgData name="Asonye, Kingsley N" userId="S::knasonye@umes.edu::a5aa88e8-3cc8-4404-a353-fb00d898a609" providerId="AD" clId="Web-{C1FB5E27-7898-DF90-C114-637659E1D81F}" dt="2018-12-02T22:59:01.394" v="110"/>
          <ac:picMkLst>
            <pc:docMk/>
            <pc:sldMk cId="1413968091" sldId="321"/>
            <ac:picMk id="7" creationId="{10BA0354-9437-466A-AA79-617BE228F263}"/>
          </ac:picMkLst>
        </pc:picChg>
      </pc:sldChg>
      <pc:sldChg chg="new del">
        <pc:chgData name="Asonye, Kingsley N" userId="S::knasonye@umes.edu::a5aa88e8-3cc8-4404-a353-fb00d898a609" providerId="AD" clId="Web-{C1FB5E27-7898-DF90-C114-637659E1D81F}" dt="2018-12-02T22:58:19.285" v="2"/>
        <pc:sldMkLst>
          <pc:docMk/>
          <pc:sldMk cId="2614053448" sldId="321"/>
        </pc:sldMkLst>
      </pc:sldChg>
    </pc:docChg>
  </pc:docChgLst>
  <pc:docChgLst>
    <pc:chgData name="Iwuala, Ndubuisi D" userId="S::ndiwuala@umes.edu::e0a5b27b-6720-44fe-8004-9cc85df516b4" providerId="AD" clId="Web-{5D5E82F6-22A3-473E-AEF3-C1AC55B8D00E}"/>
    <pc:docChg chg="modSld">
      <pc:chgData name="Iwuala, Ndubuisi D" userId="S::ndiwuala@umes.edu::e0a5b27b-6720-44fe-8004-9cc85df516b4" providerId="AD" clId="Web-{5D5E82F6-22A3-473E-AEF3-C1AC55B8D00E}" dt="2018-10-16T21:38:14.964" v="731" actId="20577"/>
      <pc:docMkLst>
        <pc:docMk/>
      </pc:docMkLst>
    </pc:docChg>
  </pc:docChgLst>
  <pc:docChgLst>
    <pc:chgData name="Asonye, Kingsley N" userId="S::knasonye@umes.edu::a5aa88e8-3cc8-4404-a353-fb00d898a609" providerId="AD" clId="Web-{F73314BB-0EEE-DC2E-0ED6-CFC7E22379D7}"/>
    <pc:docChg chg="modSld">
      <pc:chgData name="Asonye, Kingsley N" userId="S::knasonye@umes.edu::a5aa88e8-3cc8-4404-a353-fb00d898a609" providerId="AD" clId="Web-{F73314BB-0EEE-DC2E-0ED6-CFC7E22379D7}" dt="2018-11-08T02:38:51.887" v="1005" actId="20577"/>
      <pc:docMkLst>
        <pc:docMk/>
      </pc:docMkLst>
      <pc:sldChg chg="modSp">
        <pc:chgData name="Asonye, Kingsley N" userId="S::knasonye@umes.edu::a5aa88e8-3cc8-4404-a353-fb00d898a609" providerId="AD" clId="Web-{F73314BB-0EEE-DC2E-0ED6-CFC7E22379D7}" dt="2018-11-08T02:04:28.396" v="741" actId="20577"/>
        <pc:sldMkLst>
          <pc:docMk/>
          <pc:sldMk cId="855061130" sldId="258"/>
        </pc:sldMkLst>
        <pc:spChg chg="mod">
          <ac:chgData name="Asonye, Kingsley N" userId="S::knasonye@umes.edu::a5aa88e8-3cc8-4404-a353-fb00d898a609" providerId="AD" clId="Web-{F73314BB-0EEE-DC2E-0ED6-CFC7E22379D7}" dt="2018-11-08T02:04:28.396" v="741" actId="20577"/>
          <ac:spMkLst>
            <pc:docMk/>
            <pc:sldMk cId="855061130" sldId="258"/>
            <ac:spMk id="3" creationId="{43A398D3-C71B-45C9-98D5-673EC7FEE6B2}"/>
          </ac:spMkLst>
        </pc:spChg>
      </pc:sldChg>
      <pc:sldChg chg="addSp modSp mod setBg">
        <pc:chgData name="Asonye, Kingsley N" userId="S::knasonye@umes.edu::a5aa88e8-3cc8-4404-a353-fb00d898a609" providerId="AD" clId="Web-{F73314BB-0EEE-DC2E-0ED6-CFC7E22379D7}" dt="2018-11-08T02:04:00.396" v="718" actId="20577"/>
        <pc:sldMkLst>
          <pc:docMk/>
          <pc:sldMk cId="3150756403" sldId="260"/>
        </pc:sldMkLst>
        <pc:spChg chg="mo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2" creationId="{4605AD0E-E08E-4652-BDD3-BE4479D0A749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04:00.396" v="718" actId="20577"/>
          <ac:spMkLst>
            <pc:docMk/>
            <pc:sldMk cId="3150756403" sldId="260"/>
            <ac:spMk id="3" creationId="{E4D4C829-F7BD-4EB4-994A-60F0FC13BC80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9" creationId="{C33BF9DD-8A45-4EEE-B231-0A14D322E5F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3" creationId="{D5FBCAC9-BD8B-4F3B-AD74-EF37D4211349}"/>
          </ac:spMkLst>
        </pc:spChg>
        <pc:spChg chg="add">
          <ac:chgData name="Asonye, Kingsley N" userId="S::knasonye@umes.edu::a5aa88e8-3cc8-4404-a353-fb00d898a609" providerId="AD" clId="Web-{F73314BB-0EEE-DC2E-0ED6-CFC7E22379D7}" dt="2018-11-08T01:45:37.853" v="10"/>
          <ac:spMkLst>
            <pc:docMk/>
            <pc:sldMk cId="3150756403" sldId="260"/>
            <ac:spMk id="15" creationId="{9556C5A8-AD7E-4CE7-87BE-9EA3B5E1786F}"/>
          </ac:spMkLst>
        </pc:spChg>
        <pc:picChg chg="add mod">
          <ac:chgData name="Asonye, Kingsley N" userId="S::knasonye@umes.edu::a5aa88e8-3cc8-4404-a353-fb00d898a609" providerId="AD" clId="Web-{F73314BB-0EEE-DC2E-0ED6-CFC7E22379D7}" dt="2018-11-08T01:45:37.853" v="10"/>
          <ac:picMkLst>
            <pc:docMk/>
            <pc:sldMk cId="3150756403" sldId="260"/>
            <ac:picMk id="4" creationId="{1119930D-FD23-489E-AD59-A0896BB5E106}"/>
          </ac:picMkLst>
        </pc:picChg>
        <pc:cxnChg chg="add">
          <ac:chgData name="Asonye, Kingsley N" userId="S::knasonye@umes.edu::a5aa88e8-3cc8-4404-a353-fb00d898a609" providerId="AD" clId="Web-{F73314BB-0EEE-DC2E-0ED6-CFC7E22379D7}" dt="2018-11-08T01:45:37.853" v="10"/>
          <ac:cxnSpMkLst>
            <pc:docMk/>
            <pc:sldMk cId="3150756403" sldId="260"/>
            <ac:cxnSpMk id="11" creationId="{9020DCC9-F851-4562-BB20-1AB3C51BFD08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21:17.422" v="897" actId="20577"/>
        <pc:sldMkLst>
          <pc:docMk/>
          <pc:sldMk cId="1530388460" sldId="267"/>
        </pc:sldMkLst>
        <pc:spChg chg="mod">
          <ac:chgData name="Asonye, Kingsley N" userId="S::knasonye@umes.edu::a5aa88e8-3cc8-4404-a353-fb00d898a609" providerId="AD" clId="Web-{F73314BB-0EEE-DC2E-0ED6-CFC7E22379D7}" dt="2018-11-08T02:21:17.422" v="897" actId="20577"/>
          <ac:spMkLst>
            <pc:docMk/>
            <pc:sldMk cId="1530388460" sldId="267"/>
            <ac:spMk id="3" creationId="{8E432F10-35D6-4670-9259-B36954639179}"/>
          </ac:spMkLst>
        </pc:spChg>
      </pc:sldChg>
      <pc:sldChg chg="addSp delSp modSp mod setBg">
        <pc:chgData name="Asonye, Kingsley N" userId="S::knasonye@umes.edu::a5aa88e8-3cc8-4404-a353-fb00d898a609" providerId="AD" clId="Web-{F73314BB-0EEE-DC2E-0ED6-CFC7E22379D7}" dt="2018-11-08T02:28:35.411" v="917" actId="20577"/>
        <pc:sldMkLst>
          <pc:docMk/>
          <pc:sldMk cId="3574684497" sldId="269"/>
        </pc:sldMkLst>
        <pc:spChg chg="mo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" creationId="{E1F6307C-67A1-4DF2-A238-DCB5CAEC99BB}"/>
          </ac:spMkLst>
        </pc:spChg>
        <pc:spChg chg="mod ord">
          <ac:chgData name="Asonye, Kingsley N" userId="S::knasonye@umes.edu::a5aa88e8-3cc8-4404-a353-fb00d898a609" providerId="AD" clId="Web-{F73314BB-0EEE-DC2E-0ED6-CFC7E22379D7}" dt="2018-11-08T02:28:35.411" v="917" actId="20577"/>
          <ac:spMkLst>
            <pc:docMk/>
            <pc:sldMk cId="3574684497" sldId="269"/>
            <ac:spMk id="3" creationId="{4784CC6E-11A4-407F-93D6-8AB354080842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8" creationId="{4CFCD50F-4BF3-4733-BD42-5567080A701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9" creationId="{97C2466A-2320-4205-BDC2-056CD8BC2C53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0" creationId="{C24F77B6-3AFC-4981-A39A-15994073E10F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1" creationId="{E5958DBC-F4DA-42A8-8C52-860179790ECD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5" creationId="{51DDD252-D7C8-4CE5-9C61-D60D722BC217}"/>
          </ac:spMkLst>
        </pc:spChg>
        <pc:spChg chg="add del">
          <ac:chgData name="Asonye, Kingsley N" userId="S::knasonye@umes.edu::a5aa88e8-3cc8-4404-a353-fb00d898a609" providerId="AD" clId="Web-{F73314BB-0EEE-DC2E-0ED6-CFC7E22379D7}" dt="2018-11-08T02:28:10.724" v="913"/>
          <ac:spMkLst>
            <pc:docMk/>
            <pc:sldMk cId="3574684497" sldId="269"/>
            <ac:spMk id="17" creationId="{2FBD75F5-C49C-4F6A-8D43-7A5939C23307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19" creationId="{B7D21A87-2874-4438-84BA-E02F7C632784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1" creationId="{0B0A69F5-520C-404C-9614-071AAE13870F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3" creationId="{54D683B1-E7B7-4AF5-8BF1-00757F13FBE1}"/>
          </ac:spMkLst>
        </pc:spChg>
        <pc:spChg chg="add">
          <ac:chgData name="Asonye, Kingsley N" userId="S::knasonye@umes.edu::a5aa88e8-3cc8-4404-a353-fb00d898a609" providerId="AD" clId="Web-{F73314BB-0EEE-DC2E-0ED6-CFC7E22379D7}" dt="2018-11-08T02:28:19.333" v="916"/>
          <ac:spMkLst>
            <pc:docMk/>
            <pc:sldMk cId="3574684497" sldId="269"/>
            <ac:spMk id="25" creationId="{7B07ECB0-AC96-4F4F-AB0C-44EA1353CE09}"/>
          </ac:spMkLst>
        </pc:spChg>
        <pc:picChg chg="add mod or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4" creationId="{A7A958FD-6CE6-42E1-BA41-61995F0E3E07}"/>
          </ac:picMkLst>
        </pc:picChg>
        <pc:picChg chg="add mod">
          <ac:chgData name="Asonye, Kingsley N" userId="S::knasonye@umes.edu::a5aa88e8-3cc8-4404-a353-fb00d898a609" providerId="AD" clId="Web-{F73314BB-0EEE-DC2E-0ED6-CFC7E22379D7}" dt="2018-11-08T02:28:19.333" v="916"/>
          <ac:picMkLst>
            <pc:docMk/>
            <pc:sldMk cId="3574684497" sldId="269"/>
            <ac:picMk id="6" creationId="{47AB1A87-F9A1-4DA6-A69A-D6E0086AF330}"/>
          </ac:picMkLst>
        </pc:picChg>
        <pc:cxnChg chg="add">
          <ac:chgData name="Asonye, Kingsley N" userId="S::knasonye@umes.edu::a5aa88e8-3cc8-4404-a353-fb00d898a609" providerId="AD" clId="Web-{F73314BB-0EEE-DC2E-0ED6-CFC7E22379D7}" dt="2018-11-08T02:28:19.333" v="916"/>
          <ac:cxnSpMkLst>
            <pc:docMk/>
            <pc:sldMk cId="3574684497" sldId="269"/>
            <ac:cxnSpMk id="12" creationId="{E622A300-A12E-4C3D-A574-71AFFA8F2B51}"/>
          </ac:cxnSpMkLst>
        </pc:cxnChg>
        <pc:cxnChg chg="add del">
          <ac:chgData name="Asonye, Kingsley N" userId="S::knasonye@umes.edu::a5aa88e8-3cc8-4404-a353-fb00d898a609" providerId="AD" clId="Web-{F73314BB-0EEE-DC2E-0ED6-CFC7E22379D7}" dt="2018-11-08T02:28:10.724" v="913"/>
          <ac:cxnSpMkLst>
            <pc:docMk/>
            <pc:sldMk cId="3574684497" sldId="269"/>
            <ac:cxnSpMk id="13" creationId="{79FCC9A9-2031-4283-9B27-34B62BB7F305}"/>
          </ac:cxnSpMkLst>
        </pc:cxnChg>
      </pc:sldChg>
      <pc:sldChg chg="modSp">
        <pc:chgData name="Asonye, Kingsley N" userId="S::knasonye@umes.edu::a5aa88e8-3cc8-4404-a353-fb00d898a609" providerId="AD" clId="Web-{F73314BB-0EEE-DC2E-0ED6-CFC7E22379D7}" dt="2018-11-08T02:30:04.709" v="940" actId="20577"/>
        <pc:sldMkLst>
          <pc:docMk/>
          <pc:sldMk cId="1806626651" sldId="271"/>
        </pc:sldMkLst>
        <pc:spChg chg="mod">
          <ac:chgData name="Asonye, Kingsley N" userId="S::knasonye@umes.edu::a5aa88e8-3cc8-4404-a353-fb00d898a609" providerId="AD" clId="Web-{F73314BB-0EEE-DC2E-0ED6-CFC7E22379D7}" dt="2018-11-08T02:30:04.709" v="940" actId="20577"/>
          <ac:spMkLst>
            <pc:docMk/>
            <pc:sldMk cId="1806626651" sldId="271"/>
            <ac:spMk id="3" creationId="{4065079D-761A-4FE8-9F15-3CECD14C9278}"/>
          </ac:spMkLst>
        </pc:spChg>
      </pc:sldChg>
      <pc:sldChg chg="modSp">
        <pc:chgData name="Asonye, Kingsley N" userId="S::knasonye@umes.edu::a5aa88e8-3cc8-4404-a353-fb00d898a609" providerId="AD" clId="Web-{F73314BB-0EEE-DC2E-0ED6-CFC7E22379D7}" dt="2018-11-08T02:38:51.887" v="1004" actId="20577"/>
        <pc:sldMkLst>
          <pc:docMk/>
          <pc:sldMk cId="213112027" sldId="272"/>
        </pc:sldMkLst>
        <pc:spChg chg="mod">
          <ac:chgData name="Asonye, Kingsley N" userId="S::knasonye@umes.edu::a5aa88e8-3cc8-4404-a353-fb00d898a609" providerId="AD" clId="Web-{F73314BB-0EEE-DC2E-0ED6-CFC7E22379D7}" dt="2018-11-08T02:38:51.887" v="1004" actId="20577"/>
          <ac:spMkLst>
            <pc:docMk/>
            <pc:sldMk cId="213112027" sldId="272"/>
            <ac:spMk id="3" creationId="{FB85753E-DA3D-41C2-9409-60A48E0758EA}"/>
          </ac:spMkLst>
        </pc:spChg>
      </pc:sldChg>
    </pc:docChg>
  </pc:docChgLst>
  <pc:docChgLst>
    <pc:chgData name="Asonye, Kingsley N" userId="S::knasonye@umes.edu::a5aa88e8-3cc8-4404-a353-fb00d898a609" providerId="AD" clId="Web-{BDD7CB20-1ACF-453B-FD0E-41EF374FBE9E}"/>
    <pc:docChg chg="modSld">
      <pc:chgData name="Asonye, Kingsley N" userId="S::knasonye@umes.edu::a5aa88e8-3cc8-4404-a353-fb00d898a609" providerId="AD" clId="Web-{BDD7CB20-1ACF-453B-FD0E-41EF374FBE9E}" dt="2018-11-14T18:40:25.258" v="70" actId="20577"/>
      <pc:docMkLst>
        <pc:docMk/>
      </pc:docMkLst>
      <pc:sldChg chg="addSp delSp modSp">
        <pc:chgData name="Asonye, Kingsley N" userId="S::knasonye@umes.edu::a5aa88e8-3cc8-4404-a353-fb00d898a609" providerId="AD" clId="Web-{BDD7CB20-1ACF-453B-FD0E-41EF374FBE9E}" dt="2018-11-14T18:40:25.258" v="69" actId="20577"/>
        <pc:sldMkLst>
          <pc:docMk/>
          <pc:sldMk cId="1137183011" sldId="284"/>
        </pc:sldMkLst>
        <pc:spChg chg="mod">
          <ac:chgData name="Asonye, Kingsley N" userId="S::knasonye@umes.edu::a5aa88e8-3cc8-4404-a353-fb00d898a609" providerId="AD" clId="Web-{BDD7CB20-1ACF-453B-FD0E-41EF374FBE9E}" dt="2018-11-14T18:40:18.587" v="56" actId="20577"/>
          <ac:spMkLst>
            <pc:docMk/>
            <pc:sldMk cId="1137183011" sldId="284"/>
            <ac:spMk id="4" creationId="{CD310A3E-3782-459C-BF92-906512693DF5}"/>
          </ac:spMkLst>
        </pc:spChg>
        <pc:spChg chg="mod">
          <ac:chgData name="Asonye, Kingsley N" userId="S::knasonye@umes.edu::a5aa88e8-3cc8-4404-a353-fb00d898a609" providerId="AD" clId="Web-{BDD7CB20-1ACF-453B-FD0E-41EF374FBE9E}" dt="2018-11-14T18:40:25.258" v="69" actId="20577"/>
          <ac:spMkLst>
            <pc:docMk/>
            <pc:sldMk cId="1137183011" sldId="284"/>
            <ac:spMk id="10" creationId="{1F2358A8-ED59-4E9B-B899-943B6D737C1E}"/>
          </ac:spMkLst>
        </pc:spChg>
        <pc:spChg chg="del">
          <ac:chgData name="Asonye, Kingsley N" userId="S::knasonye@umes.edu::a5aa88e8-3cc8-4404-a353-fb00d898a609" providerId="AD" clId="Web-{BDD7CB20-1ACF-453B-FD0E-41EF374FBE9E}" dt="2018-11-14T18:39:54.305" v="42"/>
          <ac:spMkLst>
            <pc:docMk/>
            <pc:sldMk cId="1137183011" sldId="284"/>
            <ac:spMk id="12" creationId="{94725FB5-0800-4306-AADD-EA2825DBC201}"/>
          </ac:spMkLst>
        </pc:spChg>
        <pc:picChg chg="add mod ord">
          <ac:chgData name="Asonye, Kingsley N" userId="S::knasonye@umes.edu::a5aa88e8-3cc8-4404-a353-fb00d898a609" providerId="AD" clId="Web-{BDD7CB20-1ACF-453B-FD0E-41EF374FBE9E}" dt="2018-11-14T18:40:00.008" v="43" actId="1076"/>
          <ac:picMkLst>
            <pc:docMk/>
            <pc:sldMk cId="1137183011" sldId="284"/>
            <ac:picMk id="3" creationId="{EFFE1106-3707-470D-BECF-592853B6A006}"/>
          </ac:picMkLst>
        </pc:picChg>
        <pc:picChg chg="del">
          <ac:chgData name="Asonye, Kingsley N" userId="S::knasonye@umes.edu::a5aa88e8-3cc8-4404-a353-fb00d898a609" providerId="AD" clId="Web-{BDD7CB20-1ACF-453B-FD0E-41EF374FBE9E}" dt="2018-11-14T18:39:03.414" v="0"/>
          <ac:picMkLst>
            <pc:docMk/>
            <pc:sldMk cId="1137183011" sldId="284"/>
            <ac:picMk id="6" creationId="{31AB3662-6E76-469F-93F6-4E5AAFF280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Front Door Detection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197C1-DA66-430F-AF48-D420239A6BB0}" type="pres">
      <dgm:prSet presAssocID="{1358074D-16C6-45E4-B828-87E50D7BC02A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4FE9D57F-2C6E-41DE-85B1-958F33DC0266}" type="pres">
      <dgm:prSet presAssocID="{1358074D-16C6-45E4-B828-87E50D7BC02A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D646A-F5AA-4D63-BD44-42433989BAEA}" type="pres">
      <dgm:prSet presAssocID="{32237F8F-CF31-486C-803F-2680D75DF416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A25D00C0-93DF-4C6C-8784-985952329F3F}" type="pres">
      <dgm:prSet presAssocID="{32237F8F-CF31-486C-803F-2680D75DF416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9E561-AAFC-47E0-AE10-5BB111063D58}" type="pres">
      <dgm:prSet presAssocID="{BE09110E-296E-47E0-A822-8A43DA2AAD06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17358B65-9F5C-40B8-86F3-F0E61B9DD548}" type="pres">
      <dgm:prSet presAssocID="{BE09110E-296E-47E0-A822-8A43DA2AAD06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C0446-54CF-4A7E-9F53-D229D2D67825}" type="pres">
      <dgm:prSet presAssocID="{A76A42AE-6EDB-46DD-9830-990E3E888937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43741BBA-69B6-4BFF-B2E5-E32EF077742D}" type="pres">
      <dgm:prSet presAssocID="{A76A42AE-6EDB-46DD-9830-990E3E888937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D5BFC-76B9-4552-B976-612682EFAEEF}" type="pres">
      <dgm:prSet presAssocID="{7BE1EB9C-F09D-4EF0-B901-77AE429B4316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62708632-A1CC-4BEB-BC00-6E5029D087DC}" type="pres">
      <dgm:prSet presAssocID="{7BE1EB9C-F09D-4EF0-B901-77AE429B4316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0B30C-B645-4199-BA36-242C770D3BB0}" type="pres">
      <dgm:prSet presAssocID="{1C698265-90D2-49FC-9C20-D1713B56BF6E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536E1A64-7A88-4559-B2FF-D8C4969FB256}" type="pres">
      <dgm:prSet presAssocID="{1C698265-90D2-49FC-9C20-D1713B56BF6E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CA6F0-8979-409B-B8D0-7BF58F59C9F3}" type="pres">
      <dgm:prSet presAssocID="{B2781005-7EB6-4EFD-BEA3-34993AA64F84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FEA968FE-B66B-46D3-ADEA-C594B68A72C8}" type="pres">
      <dgm:prSet presAssocID="{B2781005-7EB6-4EFD-BEA3-34993AA64F84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E80C9-CF7E-4115-A70A-0322E24FA93F}" type="pres">
      <dgm:prSet presAssocID="{5ED030EC-63EE-43B7-ACF2-7B3A6A087683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D71DE378-1C22-4B4B-B7B1-09A239AEBE8D}" type="pres">
      <dgm:prSet presAssocID="{5ED030EC-63EE-43B7-ACF2-7B3A6A087683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4EC63-C4F5-49B7-B5C5-7D76EFBD7EB5}" type="pres">
      <dgm:prSet presAssocID="{A929B05A-6C5C-49D6-8656-FE8AF1BEA442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C61C3CCD-3557-41A2-8BBB-B13C1427B5DA}" type="pres">
      <dgm:prSet presAssocID="{A929B05A-6C5C-49D6-8656-FE8AF1BEA442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41030-0A9B-4DEC-A292-9995B50E06BB}" type="pres">
      <dgm:prSet presAssocID="{33BFB062-3E64-4661-9FFC-96B80144F128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C1EE40BE-594E-4A1F-816B-5AA14C6F9D17}" type="pres">
      <dgm:prSet presAssocID="{33BFB062-3E64-4661-9FFC-96B80144F128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Front Door Detection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DCB784-A998-4E91-A9D3-076EBC73A6A1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C6E698C-8155-4B8B-BDC9-B7299772B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9525C9A-1972-4836-BA7A-706C946EF4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A549DE7-671D-4575-AF43-858FD99981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22D9B36-9BE7-472B-8808-7E0D681073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E4490D0-3672-446A-AC12-B4830333BD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9CB82C2-DF65-4EC1-8280-F201D50F57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7E1D4427-852B-4B37-8E76-0E9F1810BA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="" xmlns:a16="http://schemas.microsoft.com/office/drawing/2014/main" id="{5A1B47C8-47A0-4A88-8830-6DEA3B5DE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984BBFDD-E720-4805-A9C8-129FBBF6DD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System Diagram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AC4BE46-4A77-42FE-9D15-065CDB2F84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="" xmlns:a16="http://schemas.microsoft.com/office/drawing/2014/main" id="{27A4D744-A51B-4D8C-8850-0A9133552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54" y="586013"/>
            <a:ext cx="6837801" cy="55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4">
            <a:extLst>
              <a:ext uri="{FF2B5EF4-FFF2-40B4-BE49-F238E27FC236}">
                <a16:creationId xmlns="" xmlns:a16="http://schemas.microsoft.com/office/drawing/2014/main" id="{F1B076A6-C0C0-449C-B750-8DC887CB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32" y="24973"/>
            <a:ext cx="7364165" cy="678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1. Create AVS Prototype on Raspberry Pi</a:t>
            </a:r>
            <a:endParaRPr lang="en-US"/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2. Alexa Skill Program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3. Data Channel setup for the television, temperature, and lights. </a:t>
            </a:r>
            <a:endParaRPr lang="en-US" b="1"/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4. AWS Lambda Function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5. Remote Control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6. Temperature Control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7. Stand-Alone Light Control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8. Open/Close Detection Design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9. Power Calculation</a:t>
            </a:r>
          </a:p>
          <a:p>
            <a:pPr>
              <a:buFont typeface="Calibri"/>
              <a:buChar char=" "/>
            </a:pPr>
            <a:r>
              <a:rPr lang="en-US" b="1">
                <a:cs typeface="Calibri"/>
              </a:rPr>
              <a:t>Task 10. Design Verification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3527EE-37CE-434A-BB2F-681609FE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Team Organization/Responsibilities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695FA3-093E-435F-B3A6-0858C52C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algn="ctr"/>
            <a:r>
              <a:rPr lang="en-US" b="1">
                <a:cs typeface="Calibri"/>
              </a:rPr>
              <a:t>Responsibilities of Team Member 1: Ndubuisi Iwuala</a:t>
            </a:r>
          </a:p>
          <a:p>
            <a:r>
              <a:rPr lang="en-US" b="1">
                <a:cs typeface="Calibri"/>
              </a:rPr>
              <a:t>Task 1. Create AVS Prototype on Raspberry Pi</a:t>
            </a:r>
          </a:p>
          <a:p>
            <a:r>
              <a:rPr lang="en-US" b="1">
                <a:cs typeface="Calibri"/>
              </a:rPr>
              <a:t>Task 2. Alexa Skill Program </a:t>
            </a:r>
          </a:p>
          <a:p>
            <a:r>
              <a:rPr lang="en-US" b="1">
                <a:cs typeface="Calibri"/>
              </a:rPr>
              <a:t>Task 3. Data Channel setup for the television, temperature, and lights. </a:t>
            </a:r>
          </a:p>
          <a:p>
            <a:r>
              <a:rPr lang="en-US" b="1">
                <a:cs typeface="Calibri"/>
              </a:rPr>
              <a:t>Task 4. AWS Lambda Function</a:t>
            </a:r>
          </a:p>
          <a:p>
            <a:r>
              <a:rPr lang="en-US" b="1">
                <a:cs typeface="Calibri"/>
              </a:rPr>
              <a:t>Task 5. Remote Control Design</a:t>
            </a:r>
          </a:p>
          <a:p>
            <a:r>
              <a:rPr lang="en-US" b="1">
                <a:cs typeface="Calibri"/>
              </a:rPr>
              <a:t>Task 6. Temperature Control Design</a:t>
            </a:r>
          </a:p>
          <a:p>
            <a:r>
              <a:rPr lang="en-US" b="1">
                <a:cs typeface="Calibri"/>
              </a:rPr>
              <a:t>Task 7. Stand-Alone Light Control Design</a:t>
            </a:r>
          </a:p>
          <a:p>
            <a:r>
              <a:rPr lang="en-US" b="1">
                <a:cs typeface="Calibri"/>
              </a:rPr>
              <a:t>Task 8. Open/Close Detection Design</a:t>
            </a:r>
          </a:p>
          <a:p>
            <a:r>
              <a:rPr lang="en-US" b="1">
                <a:cs typeface="Calibri"/>
              </a:rPr>
              <a:t>Task 9. Power Calculation</a:t>
            </a:r>
          </a:p>
          <a:p>
            <a:r>
              <a:rPr lang="en-US" b="1">
                <a:cs typeface="Calibri"/>
              </a:rPr>
              <a:t>Task 10. Design Verification</a:t>
            </a:r>
          </a:p>
          <a:p>
            <a:pPr algn="ctr"/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2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5DC05F-41F4-42BF-A4E5-88BF754F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Team Organization/Responsibilities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F26786-1262-4A37-BA1D-D3934018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Responsibility of Team Member 2: Kingsley Asonye</a:t>
            </a:r>
          </a:p>
          <a:p>
            <a:r>
              <a:rPr lang="en-US" b="1">
                <a:cs typeface="Calibri"/>
              </a:rPr>
              <a:t>Task 5. Remote Control Design</a:t>
            </a:r>
          </a:p>
          <a:p>
            <a:r>
              <a:rPr lang="en-US" b="1">
                <a:cs typeface="Calibri"/>
              </a:rPr>
              <a:t>Task 6. Temperature Control Design</a:t>
            </a:r>
          </a:p>
          <a:p>
            <a:r>
              <a:rPr lang="en-US" b="1">
                <a:cs typeface="Calibri"/>
              </a:rPr>
              <a:t>Task 7. Stand-Alone Light Control Design</a:t>
            </a:r>
          </a:p>
          <a:p>
            <a:r>
              <a:rPr lang="en-US" b="1">
                <a:cs typeface="Calibri"/>
              </a:rPr>
              <a:t>Task 8. Open/Close Detection Design</a:t>
            </a:r>
          </a:p>
          <a:p>
            <a:r>
              <a:rPr lang="en-US" b="1">
                <a:cs typeface="Calibri"/>
              </a:rPr>
              <a:t>Task 9. Power Calculation</a:t>
            </a:r>
          </a:p>
          <a:p>
            <a:r>
              <a:rPr lang="en-US" b="1">
                <a:cs typeface="Calibri"/>
              </a:rPr>
              <a:t>Task 10. Design Verification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98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>
            <a:extLst>
              <a:ext uri="{FF2B5EF4-FFF2-40B4-BE49-F238E27FC236}">
                <a16:creationId xmlns="" xmlns:a16="http://schemas.microsoft.com/office/drawing/2014/main" id="{4E4490D0-3672-446A-AC12-B4830333BD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32">
            <a:extLst>
              <a:ext uri="{FF2B5EF4-FFF2-40B4-BE49-F238E27FC236}">
                <a16:creationId xmlns="" xmlns:a16="http://schemas.microsoft.com/office/drawing/2014/main" id="{39CB82C2-DF65-4EC1-8280-F201D50F57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4">
            <a:extLst>
              <a:ext uri="{FF2B5EF4-FFF2-40B4-BE49-F238E27FC236}">
                <a16:creationId xmlns="" xmlns:a16="http://schemas.microsoft.com/office/drawing/2014/main" id="{7E1D4427-852B-4B37-8E76-0E9F1810BA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6">
            <a:extLst>
              <a:ext uri="{FF2B5EF4-FFF2-40B4-BE49-F238E27FC236}">
                <a16:creationId xmlns="" xmlns:a16="http://schemas.microsoft.com/office/drawing/2014/main" id="{FA4CD5CB-D209-4D70-8CA4-629731C592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Project Timeline &amp; Delivery Plan</a:t>
            </a:r>
          </a:p>
        </p:txBody>
      </p:sp>
      <p:cxnSp>
        <p:nvCxnSpPr>
          <p:cNvPr id="40" name="Straight Connector 38">
            <a:extLst>
              <a:ext uri="{FF2B5EF4-FFF2-40B4-BE49-F238E27FC236}">
                <a16:creationId xmlns="" xmlns:a16="http://schemas.microsoft.com/office/drawing/2014/main" id="{5C6A2BAE-B461-4B55-8E1F-0722ABDD13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B4C27B90-DF2B-4D00-BA07-18ED774CD2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93ACC25-C262-417A-8AA9-0641C772BD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C4CE28F-0566-4362-BA0D-12E54CEFBCFA}"/>
              </a:ext>
            </a:extLst>
          </p:cNvPr>
          <p:cNvSpPr txBox="1"/>
          <p:nvPr/>
        </p:nvSpPr>
        <p:spPr>
          <a:xfrm>
            <a:off x="2677098" y="303881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Fall</a:t>
            </a:r>
            <a:r>
              <a:rPr lang="en-US" sz="2400" b="1">
                <a:cs typeface="Calibri"/>
              </a:rPr>
              <a:t> 2018 Plans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915737AE-2ADE-4BC9-9594-AD45BDE3F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168994"/>
              </p:ext>
            </p:extLst>
          </p:nvPr>
        </p:nvGraphicFramePr>
        <p:xfrm>
          <a:off x="782295" y="832030"/>
          <a:ext cx="6971674" cy="429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5954">
                  <a:extLst>
                    <a:ext uri="{9D8B030D-6E8A-4147-A177-3AD203B41FA5}">
                      <a16:colId xmlns="" xmlns:a16="http://schemas.microsoft.com/office/drawing/2014/main" val="495401028"/>
                    </a:ext>
                  </a:extLst>
                </a:gridCol>
                <a:gridCol w="1310465">
                  <a:extLst>
                    <a:ext uri="{9D8B030D-6E8A-4147-A177-3AD203B41FA5}">
                      <a16:colId xmlns="" xmlns:a16="http://schemas.microsoft.com/office/drawing/2014/main" val="173211937"/>
                    </a:ext>
                  </a:extLst>
                </a:gridCol>
                <a:gridCol w="2922337">
                  <a:extLst>
                    <a:ext uri="{9D8B030D-6E8A-4147-A177-3AD203B41FA5}">
                      <a16:colId xmlns="" xmlns:a16="http://schemas.microsoft.com/office/drawing/2014/main" val="102603412"/>
                    </a:ext>
                  </a:extLst>
                </a:gridCol>
                <a:gridCol w="1742918">
                  <a:extLst>
                    <a:ext uri="{9D8B030D-6E8A-4147-A177-3AD203B41FA5}">
                      <a16:colId xmlns="" xmlns:a16="http://schemas.microsoft.com/office/drawing/2014/main" val="3911549794"/>
                    </a:ext>
                  </a:extLst>
                </a:gridCol>
              </a:tblGrid>
              <a:tr h="2258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Time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Task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Comments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Responsible Personnel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81309074"/>
                  </a:ext>
                </a:extLst>
              </a:tr>
              <a:tr h="2258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 Begin Task 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Create AVS Prototype on Raspberry Pi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6025600"/>
                  </a:ext>
                </a:extLst>
              </a:tr>
              <a:tr h="451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2.1, 2.2, 2.3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Alexa Skill Program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20576104"/>
                  </a:ext>
                </a:extLst>
              </a:tr>
              <a:tr h="451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2 &amp; Begin Task 3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Data Channel Setup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10482152"/>
                  </a:ext>
                </a:extLst>
              </a:tr>
              <a:tr h="11290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3 &amp; Being Subtask 4.1, 4.2, 4.3 &amp; Begin Subtask 5.1, 5.2, 5.3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AWS Lambda Function for Light, Thermostat, and Television Control. 2 weeks needed to complete Subtask 5.1, 5.2 5.3. Task 5 will carry over to next semester.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19929273"/>
                  </a:ext>
                </a:extLst>
              </a:tr>
              <a:tr h="9032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14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5.1, 5.2, 5.3 &amp; Begin Subtask 6.1 &amp; 6.2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6.1 &amp; 6.2. Task 6 will carry over to next semester.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2041980"/>
                  </a:ext>
                </a:extLst>
              </a:tr>
              <a:tr h="9032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4.1, 4.2, 4.3 &amp; Begin Subtask 7.1, 7.2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2 weeks needed to complete Subtask 7.1, 7.2. Task 7 will carry over to next semester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5717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="" xmlns:a16="http://schemas.microsoft.com/office/drawing/2014/main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A6B16355-27FB-445B-B646-02AB736374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06DA680F-F6AC-453E-A8BF-C5BDED2851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B3BF2E5-C3AB-441F-A430-491119C56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D07C90B-B81A-473B-8919-CA924E61FF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="" xmlns:a16="http://schemas.microsoft.com/office/drawing/2014/main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Future Plans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ABET Outcomes</a:t>
            </a:r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="" xmlns:a16="http://schemas.microsoft.com/office/drawing/2014/main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="" xmlns:a16="http://schemas.microsoft.com/office/drawing/2014/main" id="{44CC594A-A820-450F-B363-C19201FCFE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="" xmlns:a16="http://schemas.microsoft.com/office/drawing/2014/main" id="{59FAB3DA-E9ED-4574-ABCC-378BC0FF1B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=""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53B8D6B0-55D6-48DC-86D8-FD95D5F118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="" xmlns:a16="http://schemas.microsoft.com/office/drawing/2014/main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>
            <a:extLst>
              <a:ext uri="{FF2B5EF4-FFF2-40B4-BE49-F238E27FC236}">
                <a16:creationId xmlns="" xmlns:a16="http://schemas.microsoft.com/office/drawing/2014/main" id="{E1750109-3B91-4506-B997-0CD8E35A14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3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="" xmlns:a16="http://schemas.microsoft.com/office/drawing/2014/main" id="{E72D8D1B-59F6-4FF3-8547-9BBB6129F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FF1CBE23-8D5D-467D-B6E5-8DF1EE3F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96" y="643467"/>
            <a:ext cx="2914049" cy="2475653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14044C96-7CFD-44DB-A579-D77B0D37C6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0FE21369-A8FA-4910-9FC0-77BDC5C32F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13518" y="693433"/>
            <a:ext cx="3252903" cy="2382751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="" xmlns:a16="http://schemas.microsoft.com/office/drawing/2014/main" id="{8FC8C21F-9484-4A71-ABFA-6C10682FAC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device&#10;&#10;Description generated with very high confidence">
            <a:extLst>
              <a:ext uri="{FF2B5EF4-FFF2-40B4-BE49-F238E27FC236}">
                <a16:creationId xmlns="" xmlns:a16="http://schemas.microsoft.com/office/drawing/2014/main" id="{84C4465C-BE93-4AB6-9084-4C6240AE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23" y="3748194"/>
            <a:ext cx="2304795" cy="2471631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="" xmlns:a16="http://schemas.microsoft.com/office/drawing/2014/main" id="{2C444748-5A8D-4B53-89FE-42B455DFA2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CADAF0-D1D6-4935-998E-FB03C00B4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1682443"/>
            <a:ext cx="3252903" cy="3507173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="" xmlns:a16="http://schemas.microsoft.com/office/drawing/2014/main" id="{F4FFA271-A10A-4AC3-8F06-E3313A197A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picture containing kitchenware&#10;&#10;Description generated with high confidence">
            <a:extLst>
              <a:ext uri="{FF2B5EF4-FFF2-40B4-BE49-F238E27FC236}">
                <a16:creationId xmlns="" xmlns:a16="http://schemas.microsoft.com/office/drawing/2014/main" id="{0AC3A37E-1F97-47BA-BE2C-B9E397804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3812865"/>
            <a:ext cx="3252903" cy="2349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E852265-1AA8-4C74-B187-8CDB1FF2C094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8F43D32-A68A-40DB-9A0B-E653CB03F2B2}"/>
              </a:ext>
            </a:extLst>
          </p:cNvPr>
          <p:cNvSpPr txBox="1"/>
          <p:nvPr/>
        </p:nvSpPr>
        <p:spPr>
          <a:xfrm>
            <a:off x="1374475" y="2819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850nm</a:t>
            </a:r>
            <a:r>
              <a:rPr lang="en-US">
                <a:cs typeface="Calibri"/>
              </a:rPr>
              <a:t> IR LED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2E9EA0-533E-4164-B0BC-DCD38DB5BA8C}"/>
              </a:ext>
            </a:extLst>
          </p:cNvPr>
          <p:cNvSpPr txBox="1"/>
          <p:nvPr/>
        </p:nvSpPr>
        <p:spPr>
          <a:xfrm>
            <a:off x="497457" y="598241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TSOP38238</a:t>
            </a:r>
            <a:r>
              <a:rPr lang="en-US">
                <a:cs typeface="Calibri"/>
              </a:rPr>
              <a:t> IR Receiver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571CB88-F0F1-4C92-8289-975A4AFD9354}"/>
              </a:ext>
            </a:extLst>
          </p:cNvPr>
          <p:cNvSpPr txBox="1"/>
          <p:nvPr/>
        </p:nvSpPr>
        <p:spPr>
          <a:xfrm>
            <a:off x="4896928" y="560860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2N2222</a:t>
            </a:r>
            <a:r>
              <a:rPr lang="en-US">
                <a:cs typeface="Calibri"/>
              </a:rPr>
              <a:t> NPN Transistor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F59C14B-8714-4A12-A893-C3FFF1B890DA}"/>
              </a:ext>
            </a:extLst>
          </p:cNvPr>
          <p:cNvSpPr txBox="1"/>
          <p:nvPr/>
        </p:nvSpPr>
        <p:spPr>
          <a:xfrm>
            <a:off x="8318739" y="28912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NodeMCU</a:t>
            </a:r>
            <a:r>
              <a:rPr lang="en-US">
                <a:cs typeface="Calibri"/>
              </a:rPr>
              <a:t> V1.0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2AF73E5-7872-439D-9FDC-016C3E4F4F1E}"/>
              </a:ext>
            </a:extLst>
          </p:cNvPr>
          <p:cNvSpPr txBox="1"/>
          <p:nvPr/>
        </p:nvSpPr>
        <p:spPr>
          <a:xfrm>
            <a:off x="8980097" y="60255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DHT22</a:t>
            </a:r>
            <a:r>
              <a:rPr lang="en-US">
                <a:cs typeface="Calibri"/>
              </a:rPr>
              <a:t> Temperature Sensor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0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3CC463-F933-4AC4-86E1-5AC14B0C31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025D2DB-A12A-44DB-B00E-F4D622329E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AE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E3E033A5-D380-4E19-ACB2-68C0090B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95" y="643467"/>
            <a:ext cx="2475653" cy="247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E7E7877-F64E-4EEA-B778-138031EFF8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AE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ECF814E0-3EF3-49CE-B0CB-4F71AEB8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7" y="3748194"/>
            <a:ext cx="2919249" cy="24716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DD6C4F3-70FD-4F13-919C-702EE48864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947D6ADC-EBA3-43E4-AA63-ED484BF6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273" y="650497"/>
            <a:ext cx="5571066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5345E2B-FD6F-48AD-A715-F5B2250959BD}"/>
              </a:ext>
            </a:extLst>
          </p:cNvPr>
          <p:cNvSpPr txBox="1"/>
          <p:nvPr/>
        </p:nvSpPr>
        <p:spPr>
          <a:xfrm>
            <a:off x="1360098" y="289128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</a:t>
            </a:r>
            <a:r>
              <a:rPr lang="en-US">
                <a:cs typeface="Calibri"/>
              </a:rPr>
              <a:t> Channel Relay Board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C0F3218-B149-4151-AFF5-A6A27F167BDB}"/>
              </a:ext>
            </a:extLst>
          </p:cNvPr>
          <p:cNvSpPr txBox="1"/>
          <p:nvPr/>
        </p:nvSpPr>
        <p:spPr>
          <a:xfrm>
            <a:off x="1417607" y="60111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Proximity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13A4AA3-9F21-4456-A467-E63984D5C18E}"/>
              </a:ext>
            </a:extLst>
          </p:cNvPr>
          <p:cNvSpPr txBox="1"/>
          <p:nvPr/>
        </p:nvSpPr>
        <p:spPr>
          <a:xfrm>
            <a:off x="7441720" y="60111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 Channel Relay Board</a:t>
            </a:r>
          </a:p>
        </p:txBody>
      </p:sp>
    </p:spTree>
    <p:extLst>
      <p:ext uri="{BB962C8B-B14F-4D97-AF65-F5344CB8AC3E}">
        <p14:creationId xmlns:p14="http://schemas.microsoft.com/office/powerpoint/2010/main" val="64017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A85499F4-1E60-45F2-8085-0846B4AC5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0" r="-208"/>
          <a:stretch/>
        </p:blipFill>
        <p:spPr>
          <a:xfrm>
            <a:off x="633999" y="1313558"/>
            <a:ext cx="6924200" cy="39963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Create schematic for IR transmitter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7" name="Picture 7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10BA0354-9437-466A-AA79-617BE228F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133" b="13553"/>
          <a:stretch/>
        </p:blipFill>
        <p:spPr>
          <a:xfrm>
            <a:off x="1278148" y="1098461"/>
            <a:ext cx="6220347" cy="41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="" xmlns:a16="http://schemas.microsoft.com/office/drawing/2014/main" id="{6B3834E8-DEC4-4C3C-8548-672FDC8E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99977"/>
            <a:ext cx="6909801" cy="419461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="" xmlns:a16="http://schemas.microsoft.com/office/drawing/2014/main" id="{10162E77-11AD-44A7-84EC-40C59EEFBD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5AB158E9-1B40-4CD6-95F0-95CA11DF7B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329CBCE-21AE-419D-AC1F-8ACF510A6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F2DA012-1414-493D-888F-5D99D0BDA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E5958DBC-F4DA-42A8-8C52-860179790E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="" xmlns:a16="http://schemas.microsoft.com/office/drawing/2014/main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79FCC9A9-2031-4283-9B27-34B62BB7F3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 dirty="0">
                <a:cs typeface="Calibri"/>
              </a:rPr>
              <a:t>Home automation is valuable in our lives </a:t>
            </a:r>
            <a:r>
              <a:rPr lang="en-US" sz="3600" dirty="0" smtClean="0">
                <a:cs typeface="Calibri"/>
              </a:rPr>
              <a:t>based </a:t>
            </a:r>
            <a:r>
              <a:rPr lang="en-US" sz="3600" dirty="0">
                <a:cs typeface="Calibri"/>
              </a:rPr>
              <a:t>on the fact that it makes tasks more </a:t>
            </a:r>
            <a:r>
              <a:rPr lang="en-US" sz="3600" dirty="0" smtClean="0">
                <a:cs typeface="Calibri"/>
              </a:rPr>
              <a:t>convenient </a:t>
            </a:r>
            <a:r>
              <a:rPr lang="en-US" sz="3600" dirty="0">
                <a:cs typeface="Calibri"/>
              </a:rPr>
              <a:t>&amp; can save you money on utilities. IoT technology also creates a connection between various devices to send and receive data </a:t>
            </a:r>
            <a:r>
              <a:rPr lang="en-US" sz="3600" dirty="0" smtClean="0">
                <a:cs typeface="Calibri"/>
              </a:rPr>
              <a:t>efficiently.</a:t>
            </a:r>
            <a:r>
              <a:rPr lang="en-US" sz="3600" dirty="0">
                <a:cs typeface="Calibri"/>
              </a:rPr>
              <a:t> </a:t>
            </a: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1DDD252-D7C8-4CE5-9C61-D60D722BC2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FBD75F5-C49C-4F6A-8D43-7A5939C233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12" name="Picture 1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2929AC91-FEFB-4C2E-BAB9-3DB2D25D8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277" y="1041262"/>
            <a:ext cx="6875792" cy="45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60B05CB9-2D9D-4706-9898-118274EEF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91138"/>
            <a:ext cx="6909801" cy="46122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800"/>
              <a:t>Create schematic for temperature control 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E6807AF3-41B0-4BC3-987E-53C15D722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991138"/>
            <a:ext cx="6909801" cy="46122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lvl="1" indent="-285750">
              <a:buFont typeface="Arial" pitchFamily="34" charset="0"/>
              <a:buChar char="•"/>
            </a:pPr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11" name="Picture 1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F663FE72-4535-40E5-B503-FF62940E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38" r="19498" b="12013"/>
          <a:stretch/>
        </p:blipFill>
        <p:spPr>
          <a:xfrm>
            <a:off x="573659" y="1057067"/>
            <a:ext cx="7212345" cy="405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="" xmlns:a16="http://schemas.microsoft.com/office/drawing/2014/main" id="{284B70D5-875B-433D-BDBD-1522A85D6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8807192E-AF72-4651-9002-0120A26F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034325"/>
            <a:ext cx="6909801" cy="4525918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C947DF4A-614C-4B4C-8B80-E5B9D8E8C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1E299956-A9E7-4FC1-A0B1-D590CA9730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17FC539C-B783-4B03-9F9E-D13430F3F6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00B5AE2-C5CC-499C-8F2D-249888BE22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A7A3698-B350-40E5-8475-9BCC41A089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AC655C7-EC94-4BE6-84C8-2F9EFBBB27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="" xmlns:a16="http://schemas.microsoft.com/office/drawing/2014/main" id="{10162E77-11AD-44A7-84EC-40C59EEFBD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B9C7C2E1-D580-4304-A064-0156E1CA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66" r="8794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5AB158E9-1B40-4CD6-95F0-95CA11DF7B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lvl="1" indent="-342900">
              <a:buFont typeface="Calibri" panose="020F0502020204030204" pitchFamily="34" charset="0"/>
              <a:buChar char="•"/>
            </a:pPr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329CBCE-21AE-419D-AC1F-8ACF510A6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F2DA012-1414-493D-888F-5D99D0BDA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DEBA12-639D-4E53-B362-09D1DC332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Future Plans (Spring 2019)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A17FB5C2-E8C6-425C-BBC3-216B5E51B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848801"/>
              </p:ext>
            </p:extLst>
          </p:nvPr>
        </p:nvGraphicFramePr>
        <p:xfrm>
          <a:off x="2051538" y="1913205"/>
          <a:ext cx="8088924" cy="4248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5561">
                  <a:extLst>
                    <a:ext uri="{9D8B030D-6E8A-4147-A177-3AD203B41FA5}">
                      <a16:colId xmlns="" xmlns:a16="http://schemas.microsoft.com/office/drawing/2014/main" val="3598355128"/>
                    </a:ext>
                  </a:extLst>
                </a:gridCol>
                <a:gridCol w="1520474">
                  <a:extLst>
                    <a:ext uri="{9D8B030D-6E8A-4147-A177-3AD203B41FA5}">
                      <a16:colId xmlns="" xmlns:a16="http://schemas.microsoft.com/office/drawing/2014/main" val="91535864"/>
                    </a:ext>
                  </a:extLst>
                </a:gridCol>
                <a:gridCol w="3390658">
                  <a:extLst>
                    <a:ext uri="{9D8B030D-6E8A-4147-A177-3AD203B41FA5}">
                      <a16:colId xmlns="" xmlns:a16="http://schemas.microsoft.com/office/drawing/2014/main" val="2921552684"/>
                    </a:ext>
                  </a:extLst>
                </a:gridCol>
                <a:gridCol w="2022231">
                  <a:extLst>
                    <a:ext uri="{9D8B030D-6E8A-4147-A177-3AD203B41FA5}">
                      <a16:colId xmlns="" xmlns:a16="http://schemas.microsoft.com/office/drawing/2014/main" val="1815051080"/>
                    </a:ext>
                  </a:extLst>
                </a:gridCol>
              </a:tblGrid>
              <a:tr h="4720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b="0" kern="800">
                          <a:solidFill>
                            <a:schemeClr val="tx1"/>
                          </a:solidFill>
                          <a:effectLst/>
                        </a:rPr>
                        <a:t>Begin Task 8</a:t>
                      </a:r>
                      <a:endParaRPr lang="en-US" sz="1000" b="0" kern="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b="0" kern="800">
                          <a:solidFill>
                            <a:schemeClr val="tx1"/>
                          </a:solidFill>
                          <a:effectLst/>
                        </a:rPr>
                        <a:t>4 weeks needed to complete all Subtasks for Task 8. </a:t>
                      </a:r>
                      <a:endParaRPr lang="en-US" sz="1000" b="0" kern="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b="0" kern="800">
                          <a:solidFill>
                            <a:schemeClr val="tx1"/>
                          </a:solidFill>
                          <a:effectLst/>
                        </a:rPr>
                        <a:t>Ndubuisi/Kingsley</a:t>
                      </a:r>
                      <a:endParaRPr lang="en-US" sz="1000" b="0" kern="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AED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79159851"/>
                  </a:ext>
                </a:extLst>
              </a:tr>
              <a:tr h="4720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17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5.4, 5.5, 5.6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5.4, 5.5, 5.6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98748957"/>
                  </a:ext>
                </a:extLst>
              </a:tr>
              <a:tr h="9440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Subtask 6.3, 6.4, 6.5 &amp; Subtask 7.3, 7.4, 7.5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24607973"/>
                  </a:ext>
                </a:extLst>
              </a:tr>
              <a:tr h="7080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19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5.4, 5.5, 5.6 &amp; Task 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remote and open/close designs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94012526"/>
                  </a:ext>
                </a:extLst>
              </a:tr>
              <a:tr h="9440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Subtask 6.3, 6.4, 6.5 &amp;7.3, 7.4, 7.5 &amp; Begin Task 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&amp; Finalize Temperature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91866217"/>
                  </a:ext>
                </a:extLst>
              </a:tr>
              <a:tr h="4720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Finish Task 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Complete Power Calculation for each Device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26250913"/>
                  </a:ext>
                </a:extLst>
              </a:tr>
              <a:tr h="236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Week 22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Task 10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Begin Design Verification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74526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647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="" xmlns:a16="http://schemas.microsoft.com/office/drawing/2014/main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="" xmlns:a16="http://schemas.microsoft.com/office/drawing/2014/main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Objective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54B3F04-9EAC-45C0-B3CE-0387EEA10A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objective of this project is to design a</a:t>
            </a:r>
            <a:r>
              <a:rPr lang="en-US" sz="3200" dirty="0">
                <a:cs typeface="Calibri"/>
              </a:rPr>
              <a:t> voice-controlled system using IoT technology that will </a:t>
            </a:r>
            <a:r>
              <a:rPr lang="en-US" sz="3200" dirty="0" smtClean="0">
                <a:cs typeface="Calibri"/>
              </a:rPr>
              <a:t>allow users to </a:t>
            </a:r>
            <a:r>
              <a:rPr lang="en-US" sz="3200" dirty="0">
                <a:cs typeface="Calibri"/>
              </a:rPr>
              <a:t>control appliances with spoken commands</a:t>
            </a:r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CECF0FC6-D57B-48B6-9036-F4FFD91A4B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Temperature functions will be controlled by voice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IR transmitter will be recognizable by the television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Thermostat components will be encased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User will be notified with front door is opened</a:t>
            </a: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17A211C-5863-4303-AC3D-AEBFDF6D6A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87519CD-2FFF-42E3-BB0C-FEAA828BA5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CECF0FC6-D57B-48B6-9036-F4FFD91A4B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$100 Budget</a:t>
            </a: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17A211C-5863-4303-AC3D-AEBFDF6D6A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87519CD-2FFF-42E3-BB0C-FEAA828BA5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="" xmlns:a16="http://schemas.microsoft.com/office/drawing/2014/main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585369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="" xmlns:a16="http://schemas.microsoft.com/office/drawing/2014/main" id="{4CFCD50F-4BF3-4733-BD42-5567080A70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97C2466A-2320-4205-BDC2-056CD8BC2C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24F77B6-3AFC-4981-A39A-15994073E1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E622A300-A12E-4C3D-A574-71AFFA8F2B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7D21A87-2874-4438-84BA-E02F7C6327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B0A69F5-520C-404C-9614-071AAE1387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4D683B1-E7B7-4AF5-8BF1-00757F13FB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7B07ECB0-AC96-4F4F-AB0C-44EA1353CE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1113</Words>
  <Application>Microsoft Office PowerPoint</Application>
  <PresentationFormat>Widescreen</PresentationFormat>
  <Paragraphs>239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Aharoni</vt:lpstr>
      <vt:lpstr>Arial</vt:lpstr>
      <vt:lpstr>Calibri</vt:lpstr>
      <vt:lpstr>Calibri Light</vt:lpstr>
      <vt:lpstr>Cambria</vt:lpstr>
      <vt:lpstr>Copperplate Gothic Bold</vt:lpstr>
      <vt:lpstr>Times New Roman</vt:lpstr>
      <vt:lpstr>Wingdings</vt:lpstr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Team Organization/Responsibilities</vt:lpstr>
      <vt:lpstr>Team Organization/Responsibilities (cont.)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Future Plans (Spring 2019)</vt:lpstr>
      <vt:lpstr>ABET Outcomes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lastModifiedBy>Asonye, Kingsley N</cp:lastModifiedBy>
  <cp:revision>3</cp:revision>
  <dcterms:created xsi:type="dcterms:W3CDTF">2018-11-27T04:10:50Z</dcterms:created>
  <dcterms:modified xsi:type="dcterms:W3CDTF">2018-12-03T07:39:05Z</dcterms:modified>
</cp:coreProperties>
</file>